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7" r:id="rId2"/>
    <p:sldId id="259" r:id="rId3"/>
    <p:sldId id="260" r:id="rId4"/>
    <p:sldId id="352" r:id="rId5"/>
    <p:sldId id="262" r:id="rId6"/>
    <p:sldId id="263" r:id="rId7"/>
    <p:sldId id="264" r:id="rId8"/>
    <p:sldId id="265" r:id="rId9"/>
    <p:sldId id="353" r:id="rId10"/>
    <p:sldId id="355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54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56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72" r:id="rId51"/>
    <p:sldId id="373" r:id="rId52"/>
    <p:sldId id="379" r:id="rId53"/>
    <p:sldId id="375" r:id="rId54"/>
    <p:sldId id="380" r:id="rId55"/>
    <p:sldId id="381" r:id="rId56"/>
    <p:sldId id="382" r:id="rId57"/>
    <p:sldId id="384" r:id="rId58"/>
    <p:sldId id="305" r:id="rId59"/>
    <p:sldId id="386" r:id="rId60"/>
    <p:sldId id="387" r:id="rId61"/>
    <p:sldId id="308" r:id="rId62"/>
    <p:sldId id="388" r:id="rId63"/>
    <p:sldId id="310" r:id="rId64"/>
    <p:sldId id="39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57" r:id="rId89"/>
    <p:sldId id="349" r:id="rId90"/>
    <p:sldId id="391" r:id="rId91"/>
    <p:sldId id="351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E40"/>
    <a:srgbClr val="115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88"/>
    <p:restoredTop sz="94652"/>
  </p:normalViewPr>
  <p:slideViewPr>
    <p:cSldViewPr snapToGrid="0" snapToObjects="1">
      <p:cViewPr>
        <p:scale>
          <a:sx n="210" d="100"/>
          <a:sy n="210" d="100"/>
        </p:scale>
        <p:origin x="760" y="8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microsoft.com/office/2016/11/relationships/changesInfo" Target="changesInfos/changesInfo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Patterson" userId="300f3e08f10bb82e" providerId="LiveId" clId="{D6707006-06EE-4109-9555-F83F0864D583}"/>
    <pc:docChg chg="undo custSel addSld modSld sldOrd">
      <pc:chgData name="J Patterson" userId="300f3e08f10bb82e" providerId="LiveId" clId="{D6707006-06EE-4109-9555-F83F0864D583}" dt="2017-08-21T07:23:33.526" v="1413" actId="14861"/>
      <pc:docMkLst>
        <pc:docMk/>
      </pc:docMkLst>
      <pc:sldChg chg="addSp delSp modSp modAnim">
        <pc:chgData name="J Patterson" userId="300f3e08f10bb82e" providerId="LiveId" clId="{D6707006-06EE-4109-9555-F83F0864D583}" dt="2017-08-21T06:11:00.707" v="469"/>
        <pc:sldMkLst>
          <pc:docMk/>
          <pc:sldMk cId="392385213" sldId="355"/>
        </pc:sldMkLst>
        <pc:spChg chg="del">
          <ac:chgData name="J Patterson" userId="300f3e08f10bb82e" providerId="LiveId" clId="{D6707006-06EE-4109-9555-F83F0864D583}" dt="2017-08-21T05:39:56.566" v="23" actId="478"/>
          <ac:spMkLst>
            <pc:docMk/>
            <pc:sldMk cId="392385213" sldId="355"/>
            <ac:spMk id="2" creationId="{00000000-0000-0000-0000-000000000000}"/>
          </ac:spMkLst>
        </pc:spChg>
        <pc:spChg chg="mod">
          <ac:chgData name="J Patterson" userId="300f3e08f10bb82e" providerId="LiveId" clId="{D6707006-06EE-4109-9555-F83F0864D583}" dt="2017-08-21T05:39:39.777" v="22" actId="27636"/>
          <ac:spMkLst>
            <pc:docMk/>
            <pc:sldMk cId="392385213" sldId="355"/>
            <ac:spMk id="3" creationId="{00000000-0000-0000-0000-000000000000}"/>
          </ac:spMkLst>
        </pc:spChg>
        <pc:spChg chg="add del mod">
          <ac:chgData name="J Patterson" userId="300f3e08f10bb82e" providerId="LiveId" clId="{D6707006-06EE-4109-9555-F83F0864D583}" dt="2017-08-21T05:39:59.978" v="24" actId="478"/>
          <ac:spMkLst>
            <pc:docMk/>
            <pc:sldMk cId="392385213" sldId="355"/>
            <ac:spMk id="5" creationId="{C0394CD7-D113-4696-91C8-6336228F91A2}"/>
          </ac:spMkLst>
        </pc:spChg>
        <pc:spChg chg="add del mod">
          <ac:chgData name="J Patterson" userId="300f3e08f10bb82e" providerId="LiveId" clId="{D6707006-06EE-4109-9555-F83F0864D583}" dt="2017-08-21T05:40:11.883" v="30"/>
          <ac:spMkLst>
            <pc:docMk/>
            <pc:sldMk cId="392385213" sldId="355"/>
            <ac:spMk id="15" creationId="{F501F90E-1175-42C9-9E80-69897B73DA16}"/>
          </ac:spMkLst>
        </pc:spChg>
        <pc:spChg chg="add del mod">
          <ac:chgData name="J Patterson" userId="300f3e08f10bb82e" providerId="LiveId" clId="{D6707006-06EE-4109-9555-F83F0864D583}" dt="2017-08-21T05:41:49.131" v="42"/>
          <ac:spMkLst>
            <pc:docMk/>
            <pc:sldMk cId="392385213" sldId="355"/>
            <ac:spMk id="25" creationId="{50603DE8-5DD4-4F81-B5B4-2D494FCDF47B}"/>
          </ac:spMkLst>
        </pc:spChg>
        <pc:spChg chg="mod">
          <ac:chgData name="J Patterson" userId="300f3e08f10bb82e" providerId="LiveId" clId="{D6707006-06EE-4109-9555-F83F0864D583}" dt="2017-08-21T05:55:53.459" v="252" actId="255"/>
          <ac:spMkLst>
            <pc:docMk/>
            <pc:sldMk cId="392385213" sldId="355"/>
            <ac:spMk id="28" creationId="{7DA06C10-2F84-4D68-864B-FC3AADCD7484}"/>
          </ac:spMkLst>
        </pc:spChg>
        <pc:spChg chg="mod">
          <ac:chgData name="J Patterson" userId="300f3e08f10bb82e" providerId="LiveId" clId="{D6707006-06EE-4109-9555-F83F0864D583}" dt="2017-08-21T05:42:48.205" v="47" actId="255"/>
          <ac:spMkLst>
            <pc:docMk/>
            <pc:sldMk cId="392385213" sldId="355"/>
            <ac:spMk id="35" creationId="{45AE8E49-8C45-4BA6-991E-5B8128CC6F83}"/>
          </ac:spMkLst>
        </pc:spChg>
        <pc:spChg chg="mod">
          <ac:chgData name="J Patterson" userId="300f3e08f10bb82e" providerId="LiveId" clId="{D6707006-06EE-4109-9555-F83F0864D583}" dt="2017-08-21T05:42:55.006" v="48" actId="255"/>
          <ac:spMkLst>
            <pc:docMk/>
            <pc:sldMk cId="392385213" sldId="355"/>
            <ac:spMk id="41" creationId="{73DC35D6-040C-4D6C-AB01-84E45521D756}"/>
          </ac:spMkLst>
        </pc:spChg>
        <pc:spChg chg="add mod ord">
          <ac:chgData name="J Patterson" userId="300f3e08f10bb82e" providerId="LiveId" clId="{D6707006-06EE-4109-9555-F83F0864D583}" dt="2017-08-21T05:59:43.939" v="362" actId="1076"/>
          <ac:spMkLst>
            <pc:docMk/>
            <pc:sldMk cId="392385213" sldId="355"/>
            <ac:spMk id="47" creationId="{1304FE64-FEFE-4962-AAD0-1ED5FF78FD78}"/>
          </ac:spMkLst>
        </pc:spChg>
        <pc:spChg chg="mod">
          <ac:chgData name="J Patterson" userId="300f3e08f10bb82e" providerId="LiveId" clId="{D6707006-06EE-4109-9555-F83F0864D583}" dt="2017-08-21T05:46:38.962" v="179" actId="14100"/>
          <ac:spMkLst>
            <pc:docMk/>
            <pc:sldMk cId="392385213" sldId="355"/>
            <ac:spMk id="61" creationId="{FB5F9D09-A8C3-475D-8D0A-84765790FC71}"/>
          </ac:spMkLst>
        </pc:spChg>
        <pc:spChg chg="mod">
          <ac:chgData name="J Patterson" userId="300f3e08f10bb82e" providerId="LiveId" clId="{D6707006-06EE-4109-9555-F83F0864D583}" dt="2017-08-21T05:48:16.606" v="191" actId="14100"/>
          <ac:spMkLst>
            <pc:docMk/>
            <pc:sldMk cId="392385213" sldId="355"/>
            <ac:spMk id="62" creationId="{7CA7629D-9E8D-4AA9-ADA8-E0DD22663748}"/>
          </ac:spMkLst>
        </pc:spChg>
        <pc:spChg chg="mod">
          <ac:chgData name="J Patterson" userId="300f3e08f10bb82e" providerId="LiveId" clId="{D6707006-06EE-4109-9555-F83F0864D583}" dt="2017-08-21T05:48:12.504" v="190" actId="1076"/>
          <ac:spMkLst>
            <pc:docMk/>
            <pc:sldMk cId="392385213" sldId="355"/>
            <ac:spMk id="69" creationId="{31D845A7-FC12-4D53-A1FC-EC13857A13B7}"/>
          </ac:spMkLst>
        </pc:spChg>
        <pc:spChg chg="mod topLvl">
          <ac:chgData name="J Patterson" userId="300f3e08f10bb82e" providerId="LiveId" clId="{D6707006-06EE-4109-9555-F83F0864D583}" dt="2017-08-21T05:56:51.210" v="342" actId="1076"/>
          <ac:spMkLst>
            <pc:docMk/>
            <pc:sldMk cId="392385213" sldId="355"/>
            <ac:spMk id="87" creationId="{6BEDC9F3-C28A-4DB7-A229-95268007C6DF}"/>
          </ac:spMkLst>
        </pc:spChg>
        <pc:spChg chg="del topLvl">
          <ac:chgData name="J Patterson" userId="300f3e08f10bb82e" providerId="LiveId" clId="{D6707006-06EE-4109-9555-F83F0864D583}" dt="2017-08-21T05:50:47.901" v="222" actId="478"/>
          <ac:spMkLst>
            <pc:docMk/>
            <pc:sldMk cId="392385213" sldId="355"/>
            <ac:spMk id="88" creationId="{8E262520-C59C-4072-B41E-BB2F1AC2CFC0}"/>
          </ac:spMkLst>
        </pc:spChg>
        <pc:spChg chg="mod ord topLvl">
          <ac:chgData name="J Patterson" userId="300f3e08f10bb82e" providerId="LiveId" clId="{D6707006-06EE-4109-9555-F83F0864D583}" dt="2017-08-21T05:58:43.963" v="356" actId="1076"/>
          <ac:spMkLst>
            <pc:docMk/>
            <pc:sldMk cId="392385213" sldId="355"/>
            <ac:spMk id="90" creationId="{E16A8C6A-1705-45CE-B318-88B99B3155BA}"/>
          </ac:spMkLst>
        </pc:spChg>
        <pc:spChg chg="del topLvl">
          <ac:chgData name="J Patterson" userId="300f3e08f10bb82e" providerId="LiveId" clId="{D6707006-06EE-4109-9555-F83F0864D583}" dt="2017-08-21T05:51:29.482" v="225" actId="478"/>
          <ac:spMkLst>
            <pc:docMk/>
            <pc:sldMk cId="392385213" sldId="355"/>
            <ac:spMk id="91" creationId="{90A08EC7-82A6-4270-8CB6-B399CBF91886}"/>
          </ac:spMkLst>
        </pc:spChg>
        <pc:spChg chg="add mod">
          <ac:chgData name="J Patterson" userId="300f3e08f10bb82e" providerId="LiveId" clId="{D6707006-06EE-4109-9555-F83F0864D583}" dt="2017-08-21T05:56:08.715" v="253" actId="2711"/>
          <ac:spMkLst>
            <pc:docMk/>
            <pc:sldMk cId="392385213" sldId="355"/>
            <ac:spMk id="92" creationId="{DE32913B-3B4A-4F67-A21B-FFDA875B13C9}"/>
          </ac:spMkLst>
        </pc:spChg>
        <pc:spChg chg="add mod">
          <ac:chgData name="J Patterson" userId="300f3e08f10bb82e" providerId="LiveId" clId="{D6707006-06EE-4109-9555-F83F0864D583}" dt="2017-08-21T05:54:51.320" v="247" actId="122"/>
          <ac:spMkLst>
            <pc:docMk/>
            <pc:sldMk cId="392385213" sldId="355"/>
            <ac:spMk id="93" creationId="{8A9EFBDA-8DF8-4688-BA60-46CABEC055E9}"/>
          </ac:spMkLst>
        </pc:s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6" creationId="{A1069936-610B-4DD5-8CB1-8A88ACFBCCBD}"/>
          </ac:grpSpMkLst>
        </pc:gr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9" creationId="{7C3DF300-8CB0-4014-9599-74ECB41686E0}"/>
          </ac:grpSpMkLst>
        </pc:gr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12" creationId="{54E594F1-02BF-4107-9D13-D7D0C8476C21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16" creationId="{E4CA4429-D086-4ED3-91D5-11CB5B4DC985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19" creationId="{47354D05-83BF-4677-BD1B-6DF4C22F1473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22" creationId="{E59F17E9-9158-4D5B-A9AE-72DFFAF4724F}"/>
          </ac:grpSpMkLst>
        </pc:grpChg>
        <pc:grpChg chg="add mod">
          <ac:chgData name="J Patterson" userId="300f3e08f10bb82e" providerId="LiveId" clId="{D6707006-06EE-4109-9555-F83F0864D583}" dt="2017-08-21T05:51:49.219" v="230" actId="1076"/>
          <ac:grpSpMkLst>
            <pc:docMk/>
            <pc:sldMk cId="392385213" sldId="355"/>
            <ac:grpSpMk id="26" creationId="{68C3348C-D3AC-4C74-BC74-E2C26CB69059}"/>
          </ac:grpSpMkLst>
        </pc:grpChg>
        <pc:grpChg chg="add mod">
          <ac:chgData name="J Patterson" userId="300f3e08f10bb82e" providerId="LiveId" clId="{D6707006-06EE-4109-9555-F83F0864D583}" dt="2017-08-21T05:45:24.931" v="167" actId="1038"/>
          <ac:grpSpMkLst>
            <pc:docMk/>
            <pc:sldMk cId="392385213" sldId="355"/>
            <ac:grpSpMk id="29" creationId="{F07BF0E0-D167-426E-B84B-B64F927FE8CA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3" creationId="{6FC84740-7D25-4DC4-B279-8AA1977B31C8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6" creationId="{17FB703B-64EF-4C3D-A369-312B62C76E1D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9" creationId="{EF4AEA10-AB3E-49C5-A616-120FAFF6A07A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42" creationId="{F2E1FBB4-6E83-4342-BB09-4E5FDF547576}"/>
          </ac:grpSpMkLst>
        </pc:grpChg>
        <pc:grpChg chg="add del mod">
          <ac:chgData name="J Patterson" userId="300f3e08f10bb82e" providerId="LiveId" clId="{D6707006-06EE-4109-9555-F83F0864D583}" dt="2017-08-21T05:44:27.298" v="114" actId="478"/>
          <ac:grpSpMkLst>
            <pc:docMk/>
            <pc:sldMk cId="392385213" sldId="355"/>
            <ac:grpSpMk id="48" creationId="{3F9E322C-118A-4BBD-8673-B841DE2C5516}"/>
          </ac:grpSpMkLst>
        </pc:grpChg>
        <pc:grpChg chg="add del mod">
          <ac:chgData name="J Patterson" userId="300f3e08f10bb82e" providerId="LiveId" clId="{D6707006-06EE-4109-9555-F83F0864D583}" dt="2017-08-21T05:44:29.210" v="115" actId="478"/>
          <ac:grpSpMkLst>
            <pc:docMk/>
            <pc:sldMk cId="392385213" sldId="355"/>
            <ac:grpSpMk id="51" creationId="{854AF495-4E37-4D07-9E6F-11CEEA7DF2E8}"/>
          </ac:grpSpMkLst>
        </pc:grpChg>
        <pc:grpChg chg="add del mod">
          <ac:chgData name="J Patterson" userId="300f3e08f10bb82e" providerId="LiveId" clId="{D6707006-06EE-4109-9555-F83F0864D583}" dt="2017-08-21T05:44:42.362" v="123"/>
          <ac:grpSpMkLst>
            <pc:docMk/>
            <pc:sldMk cId="392385213" sldId="355"/>
            <ac:grpSpMk id="54" creationId="{9694B52C-7C10-42DA-AD21-B8A4D781BB1A}"/>
          </ac:grpSpMkLst>
        </pc:grpChg>
        <pc:grpChg chg="add del mod">
          <ac:chgData name="J Patterson" userId="300f3e08f10bb82e" providerId="LiveId" clId="{D6707006-06EE-4109-9555-F83F0864D583}" dt="2017-08-21T05:44:41.478" v="121"/>
          <ac:grpSpMkLst>
            <pc:docMk/>
            <pc:sldMk cId="392385213" sldId="355"/>
            <ac:grpSpMk id="57" creationId="{D975B74F-7A0C-401C-B620-A0828010BB50}"/>
          </ac:grpSpMkLst>
        </pc:grpChg>
        <pc:grpChg chg="add del mod">
          <ac:chgData name="J Patterson" userId="300f3e08f10bb82e" providerId="LiveId" clId="{D6707006-06EE-4109-9555-F83F0864D583}" dt="2017-08-21T05:48:43.465" v="195" actId="478"/>
          <ac:grpSpMkLst>
            <pc:docMk/>
            <pc:sldMk cId="392385213" sldId="355"/>
            <ac:grpSpMk id="60" creationId="{59ADC8CA-BED4-43BF-A320-7DA372D3B007}"/>
          </ac:grpSpMkLst>
        </pc:grpChg>
        <pc:grpChg chg="add del mod">
          <ac:chgData name="J Patterson" userId="300f3e08f10bb82e" providerId="LiveId" clId="{D6707006-06EE-4109-9555-F83F0864D583}" dt="2017-08-21T05:45:12.547" v="130" actId="478"/>
          <ac:grpSpMkLst>
            <pc:docMk/>
            <pc:sldMk cId="392385213" sldId="355"/>
            <ac:grpSpMk id="63" creationId="{DD7EDBAF-D616-4036-9D90-CAA1D45F45E0}"/>
          </ac:grpSpMkLst>
        </pc:grpChg>
        <pc:grpChg chg="add del mod">
          <ac:chgData name="J Patterson" userId="300f3e08f10bb82e" providerId="LiveId" clId="{D6707006-06EE-4109-9555-F83F0864D583}" dt="2017-08-21T05:48:41.282" v="194" actId="478"/>
          <ac:grpSpMkLst>
            <pc:docMk/>
            <pc:sldMk cId="392385213" sldId="355"/>
            <ac:grpSpMk id="67" creationId="{6B82F1B0-5229-46D7-A823-54F230E4FDFE}"/>
          </ac:grpSpMkLst>
        </pc:grpChg>
        <pc:grpChg chg="add del mod">
          <ac:chgData name="J Patterson" userId="300f3e08f10bb82e" providerId="LiveId" clId="{D6707006-06EE-4109-9555-F83F0864D583}" dt="2017-08-21T05:48:41.282" v="194" actId="478"/>
          <ac:grpSpMkLst>
            <pc:docMk/>
            <pc:sldMk cId="392385213" sldId="355"/>
            <ac:grpSpMk id="70" creationId="{8538D122-C436-4476-A759-AB7068DD971D}"/>
          </ac:grpSpMkLst>
        </pc:grpChg>
        <pc:grpChg chg="add del mod">
          <ac:chgData name="J Patterson" userId="300f3e08f10bb82e" providerId="LiveId" clId="{D6707006-06EE-4109-9555-F83F0864D583}" dt="2017-08-21T05:49:03.323" v="206" actId="478"/>
          <ac:grpSpMkLst>
            <pc:docMk/>
            <pc:sldMk cId="392385213" sldId="355"/>
            <ac:grpSpMk id="74" creationId="{FE8B5221-F486-416A-8956-DAE773F76D86}"/>
          </ac:grpSpMkLst>
        </pc:grpChg>
        <pc:grpChg chg="add del mod">
          <ac:chgData name="J Patterson" userId="300f3e08f10bb82e" providerId="LiveId" clId="{D6707006-06EE-4109-9555-F83F0864D583}" dt="2017-08-21T05:48:56.794" v="202"/>
          <ac:grpSpMkLst>
            <pc:docMk/>
            <pc:sldMk cId="392385213" sldId="355"/>
            <ac:grpSpMk id="77" creationId="{C423EC0B-23EA-4106-8BC1-2FA409CE7BB0}"/>
          </ac:grpSpMkLst>
        </pc:grpChg>
        <pc:grpChg chg="add del mod">
          <ac:chgData name="J Patterson" userId="300f3e08f10bb82e" providerId="LiveId" clId="{D6707006-06EE-4109-9555-F83F0864D583}" dt="2017-08-21T05:50:26.763" v="215" actId="478"/>
          <ac:grpSpMkLst>
            <pc:docMk/>
            <pc:sldMk cId="392385213" sldId="355"/>
            <ac:grpSpMk id="80" creationId="{1C80CA7E-5F51-47E4-9561-60C8E2206001}"/>
          </ac:grpSpMkLst>
        </pc:grpChg>
        <pc:grpChg chg="add del mod">
          <ac:chgData name="J Patterson" userId="300f3e08f10bb82e" providerId="LiveId" clId="{D6707006-06EE-4109-9555-F83F0864D583}" dt="2017-08-21T05:50:28.682" v="216" actId="478"/>
          <ac:grpSpMkLst>
            <pc:docMk/>
            <pc:sldMk cId="392385213" sldId="355"/>
            <ac:grpSpMk id="83" creationId="{DA9B6A09-D536-4711-9D9D-1CF9D81366BF}"/>
          </ac:grpSpMkLst>
        </pc:grpChg>
        <pc:grpChg chg="add del mod">
          <ac:chgData name="J Patterson" userId="300f3e08f10bb82e" providerId="LiveId" clId="{D6707006-06EE-4109-9555-F83F0864D583}" dt="2017-08-21T05:50:47.901" v="222" actId="478"/>
          <ac:grpSpMkLst>
            <pc:docMk/>
            <pc:sldMk cId="392385213" sldId="355"/>
            <ac:grpSpMk id="86" creationId="{AF2DD13C-9738-4504-BC47-90F0D4F1371C}"/>
          </ac:grpSpMkLst>
        </pc:grpChg>
        <pc:grpChg chg="add del mod">
          <ac:chgData name="J Patterson" userId="300f3e08f10bb82e" providerId="LiveId" clId="{D6707006-06EE-4109-9555-F83F0864D583}" dt="2017-08-21T05:51:29.482" v="225" actId="478"/>
          <ac:grpSpMkLst>
            <pc:docMk/>
            <pc:sldMk cId="392385213" sldId="355"/>
            <ac:grpSpMk id="89" creationId="{C20627DE-992A-4F47-AA19-FEB20B2316EA}"/>
          </ac:grpSpMkLst>
        </pc:grpChg>
        <pc:grpChg chg="add mod">
          <ac:chgData name="J Patterson" userId="300f3e08f10bb82e" providerId="LiveId" clId="{D6707006-06EE-4109-9555-F83F0864D583}" dt="2017-08-21T05:56:57.171" v="343" actId="1076"/>
          <ac:grpSpMkLst>
            <pc:docMk/>
            <pc:sldMk cId="392385213" sldId="355"/>
            <ac:grpSpMk id="94" creationId="{09B136E3-CBC7-4FFE-99E8-1A0FE5C3D1A4}"/>
          </ac:grpSpMkLst>
        </pc:grpChg>
        <pc:grpChg chg="add mod">
          <ac:chgData name="J Patterson" userId="300f3e08f10bb82e" providerId="LiveId" clId="{D6707006-06EE-4109-9555-F83F0864D583}" dt="2017-08-21T05:57:23.143" v="345" actId="1076"/>
          <ac:grpSpMkLst>
            <pc:docMk/>
            <pc:sldMk cId="392385213" sldId="355"/>
            <ac:grpSpMk id="98" creationId="{29ED0442-D8C5-45B7-A98C-76D63FCE6063}"/>
          </ac:grpSpMkLst>
        </pc:grpChg>
        <pc:picChg chg="add mod">
          <ac:chgData name="J Patterson" userId="300f3e08f10bb82e" providerId="LiveId" clId="{D6707006-06EE-4109-9555-F83F0864D583}" dt="2017-08-21T05:56:18.842" v="254" actId="1076"/>
          <ac:picMkLst>
            <pc:docMk/>
            <pc:sldMk cId="392385213" sldId="355"/>
            <ac:picMk id="32" creationId="{172553B7-04AE-4F32-9711-84D643DD2F4E}"/>
          </ac:picMkLst>
        </pc:picChg>
        <pc:picChg chg="add del mod">
          <ac:chgData name="J Patterson" userId="300f3e08f10bb82e" providerId="LiveId" clId="{D6707006-06EE-4109-9555-F83F0864D583}" dt="2017-08-21T05:44:01.835" v="105" actId="478"/>
          <ac:picMkLst>
            <pc:docMk/>
            <pc:sldMk cId="392385213" sldId="355"/>
            <ac:picMk id="45" creationId="{A0674136-38F6-458A-B916-9A5697AE42AB}"/>
          </ac:picMkLst>
        </pc:picChg>
        <pc:picChg chg="add del mod">
          <ac:chgData name="J Patterson" userId="300f3e08f10bb82e" providerId="LiveId" clId="{D6707006-06EE-4109-9555-F83F0864D583}" dt="2017-08-21T05:44:01.835" v="105" actId="478"/>
          <ac:picMkLst>
            <pc:docMk/>
            <pc:sldMk cId="392385213" sldId="355"/>
            <ac:picMk id="46" creationId="{20DA8F47-6459-498F-97BC-E661F568F748}"/>
          </ac:picMkLst>
        </pc:picChg>
        <pc:picChg chg="add del">
          <ac:chgData name="J Patterson" userId="300f3e08f10bb82e" providerId="LiveId" clId="{D6707006-06EE-4109-9555-F83F0864D583}" dt="2017-08-21T05:45:15.090" v="131" actId="478"/>
          <ac:picMkLst>
            <pc:docMk/>
            <pc:sldMk cId="392385213" sldId="355"/>
            <ac:picMk id="66" creationId="{8C04802F-C041-4A6F-BD2F-4BD07FDC3F80}"/>
          </ac:picMkLst>
        </pc:picChg>
        <pc:picChg chg="add del mod">
          <ac:chgData name="J Patterson" userId="300f3e08f10bb82e" providerId="LiveId" clId="{D6707006-06EE-4109-9555-F83F0864D583}" dt="2017-08-21T05:48:41.282" v="194" actId="478"/>
          <ac:picMkLst>
            <pc:docMk/>
            <pc:sldMk cId="392385213" sldId="355"/>
            <ac:picMk id="73" creationId="{1E94B526-FA52-4587-AB05-8F6514FA194B}"/>
          </ac:picMkLst>
        </pc:picChg>
        <pc:picChg chg="add mod">
          <ac:chgData name="J Patterson" userId="300f3e08f10bb82e" providerId="LiveId" clId="{D6707006-06EE-4109-9555-F83F0864D583}" dt="2017-08-21T05:56:46.010" v="341" actId="1076"/>
          <ac:picMkLst>
            <pc:docMk/>
            <pc:sldMk cId="392385213" sldId="355"/>
            <ac:picMk id="97" creationId="{3BA64206-7C5F-424D-BA59-C79C82ED6BB8}"/>
          </ac:picMkLst>
        </pc:picChg>
        <pc:picChg chg="add mod">
          <ac:chgData name="J Patterson" userId="300f3e08f10bb82e" providerId="LiveId" clId="{D6707006-06EE-4109-9555-F83F0864D583}" dt="2017-08-21T05:57:23.143" v="345" actId="1076"/>
          <ac:picMkLst>
            <pc:docMk/>
            <pc:sldMk cId="392385213" sldId="355"/>
            <ac:picMk id="101" creationId="{6E8A3884-B58D-49C8-A441-D39FF99E56C4}"/>
          </ac:picMkLst>
        </pc:picChg>
      </pc:sldChg>
      <pc:sldChg chg="addSp delSp modSp add delAnim">
        <pc:chgData name="J Patterson" userId="300f3e08f10bb82e" providerId="LiveId" clId="{D6707006-06EE-4109-9555-F83F0864D583}" dt="2017-08-21T06:10:02.364" v="468" actId="14861"/>
        <pc:sldMkLst>
          <pc:docMk/>
          <pc:sldMk cId="2954290348" sldId="358"/>
        </pc:sldMkLst>
        <pc:spChg chg="mod">
          <ac:chgData name="J Patterson" userId="300f3e08f10bb82e" providerId="LiveId" clId="{D6707006-06EE-4109-9555-F83F0864D583}" dt="2017-08-21T06:00:36.388" v="376" actId="20577"/>
          <ac:spMkLst>
            <pc:docMk/>
            <pc:sldMk cId="2954290348" sldId="358"/>
            <ac:spMk id="3" creationId="{00000000-0000-0000-0000-000000000000}"/>
          </ac:spMkLst>
        </pc:spChg>
        <pc:spChg chg="del">
          <ac:chgData name="J Patterson" userId="300f3e08f10bb82e" providerId="LiveId" clId="{D6707006-06EE-4109-9555-F83F0864D583}" dt="2017-08-21T06:00:27.062" v="365" actId="478"/>
          <ac:spMkLst>
            <pc:docMk/>
            <pc:sldMk cId="2954290348" sldId="358"/>
            <ac:spMk id="47" creationId="{1304FE64-FEFE-4962-AAD0-1ED5FF78FD78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87" creationId="{6BEDC9F3-C28A-4DB7-A229-95268007C6DF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0" creationId="{E16A8C6A-1705-45CE-B318-88B99B3155BA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2" creationId="{DE32913B-3B4A-4F67-A21B-FFDA875B13C9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3" creationId="{8A9EFBDA-8DF8-4688-BA60-46CABEC055E9}"/>
          </ac:spMkLst>
        </pc:s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26" creationId="{68C3348C-D3AC-4C74-BC74-E2C26CB69059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29" creationId="{F07BF0E0-D167-426E-B84B-B64F927FE8CA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94" creationId="{09B136E3-CBC7-4FFE-99E8-1A0FE5C3D1A4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98" creationId="{29ED0442-D8C5-45B7-A98C-76D63FCE6063}"/>
          </ac:grpSpMkLst>
        </pc:grpChg>
        <pc:picChg chg="add mod">
          <ac:chgData name="J Patterson" userId="300f3e08f10bb82e" providerId="LiveId" clId="{D6707006-06EE-4109-9555-F83F0864D583}" dt="2017-08-21T06:08:23.246" v="439" actId="14861"/>
          <ac:picMkLst>
            <pc:docMk/>
            <pc:sldMk cId="2954290348" sldId="358"/>
            <ac:picMk id="2" creationId="{43EBDD42-994C-47CD-BC00-4A1110F5093F}"/>
          </ac:picMkLst>
        </pc:picChg>
        <pc:picChg chg="add mod">
          <ac:chgData name="J Patterson" userId="300f3e08f10bb82e" providerId="LiveId" clId="{D6707006-06EE-4109-9555-F83F0864D583}" dt="2017-08-21T06:10:02.364" v="468" actId="14861"/>
          <ac:picMkLst>
            <pc:docMk/>
            <pc:sldMk cId="2954290348" sldId="358"/>
            <ac:picMk id="4" creationId="{2442852A-4A9E-4B2C-A042-36BD33B5B3F5}"/>
          </ac:picMkLst>
        </pc:picChg>
        <pc:picChg chg="add del mod">
          <ac:chgData name="J Patterson" userId="300f3e08f10bb82e" providerId="LiveId" clId="{D6707006-06EE-4109-9555-F83F0864D583}" dt="2017-08-21T06:07:20.587" v="424" actId="478"/>
          <ac:picMkLst>
            <pc:docMk/>
            <pc:sldMk cId="2954290348" sldId="358"/>
            <ac:picMk id="23" creationId="{953F722A-4307-4BE1-95C8-D7579AD547CD}"/>
          </ac:picMkLst>
        </pc:picChg>
        <pc:picChg chg="add del mod modCrop">
          <ac:chgData name="J Patterson" userId="300f3e08f10bb82e" providerId="LiveId" clId="{D6707006-06EE-4109-9555-F83F0864D583}" dt="2017-08-21T06:06:18.867" v="417" actId="478"/>
          <ac:picMkLst>
            <pc:docMk/>
            <pc:sldMk cId="2954290348" sldId="358"/>
            <ac:picMk id="24" creationId="{1356DB8B-42B6-4A11-90E2-4B7C8E5BC03B}"/>
          </ac:picMkLst>
        </pc:picChg>
        <pc:picChg chg="add del mod">
          <ac:chgData name="J Patterson" userId="300f3e08f10bb82e" providerId="LiveId" clId="{D6707006-06EE-4109-9555-F83F0864D583}" dt="2017-08-21T06:09:06.890" v="454" actId="478"/>
          <ac:picMkLst>
            <pc:docMk/>
            <pc:sldMk cId="2954290348" sldId="358"/>
            <ac:picMk id="25" creationId="{EDBF7957-A36C-47CB-AEB6-AA95BCCF7220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32" creationId="{172553B7-04AE-4F32-9711-84D643DD2F4E}"/>
          </ac:picMkLst>
        </pc:picChg>
        <pc:picChg chg="add del">
          <ac:chgData name="J Patterson" userId="300f3e08f10bb82e" providerId="LiveId" clId="{D6707006-06EE-4109-9555-F83F0864D583}" dt="2017-08-21T06:07:29.475" v="425" actId="478"/>
          <ac:picMkLst>
            <pc:docMk/>
            <pc:sldMk cId="2954290348" sldId="358"/>
            <ac:picMk id="33" creationId="{BFCA1382-AA5D-4488-A658-B8EA084C29BC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97" creationId="{3BA64206-7C5F-424D-BA59-C79C82ED6BB8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101" creationId="{6E8A3884-B58D-49C8-A441-D39FF99E56C4}"/>
          </ac:picMkLst>
        </pc:picChg>
      </pc:sldChg>
      <pc:sldChg chg="addSp delSp modSp add">
        <pc:chgData name="J Patterson" userId="300f3e08f10bb82e" providerId="LiveId" clId="{D6707006-06EE-4109-9555-F83F0864D583}" dt="2017-08-21T07:07:25.613" v="1078" actId="14861"/>
        <pc:sldMkLst>
          <pc:docMk/>
          <pc:sldMk cId="1081972699" sldId="359"/>
        </pc:sldMkLst>
        <pc:spChg chg="mod">
          <ac:chgData name="J Patterson" userId="300f3e08f10bb82e" providerId="LiveId" clId="{D6707006-06EE-4109-9555-F83F0864D583}" dt="2017-08-21T06:12:52.564" v="503" actId="20577"/>
          <ac:spMkLst>
            <pc:docMk/>
            <pc:sldMk cId="1081972699" sldId="359"/>
            <ac:spMk id="3" creationId="{00000000-0000-0000-0000-000000000000}"/>
          </ac:spMkLst>
        </pc:spChg>
        <pc:picChg chg="del">
          <ac:chgData name="J Patterson" userId="300f3e08f10bb82e" providerId="LiveId" clId="{D6707006-06EE-4109-9555-F83F0864D583}" dt="2017-08-21T06:11:57.148" v="471" actId="478"/>
          <ac:picMkLst>
            <pc:docMk/>
            <pc:sldMk cId="1081972699" sldId="359"/>
            <ac:picMk id="2" creationId="{43EBDD42-994C-47CD-BC00-4A1110F5093F}"/>
          </ac:picMkLst>
        </pc:picChg>
        <pc:picChg chg="del">
          <ac:chgData name="J Patterson" userId="300f3e08f10bb82e" providerId="LiveId" clId="{D6707006-06EE-4109-9555-F83F0864D583}" dt="2017-08-21T06:11:57.148" v="471" actId="478"/>
          <ac:picMkLst>
            <pc:docMk/>
            <pc:sldMk cId="1081972699" sldId="359"/>
            <ac:picMk id="4" creationId="{2442852A-4A9E-4B2C-A042-36BD33B5B3F5}"/>
          </ac:picMkLst>
        </pc:picChg>
        <pc:picChg chg="add del mod modCrop">
          <ac:chgData name="J Patterson" userId="300f3e08f10bb82e" providerId="LiveId" clId="{D6707006-06EE-4109-9555-F83F0864D583}" dt="2017-08-21T07:01:36.516" v="1049" actId="478"/>
          <ac:picMkLst>
            <pc:docMk/>
            <pc:sldMk cId="1081972699" sldId="359"/>
            <ac:picMk id="5" creationId="{47CBF91D-ED5E-4B4F-80D6-71BD4407C044}"/>
          </ac:picMkLst>
        </pc:picChg>
        <pc:picChg chg="add del">
          <ac:chgData name="J Patterson" userId="300f3e08f10bb82e" providerId="LiveId" clId="{D6707006-06EE-4109-9555-F83F0864D583}" dt="2017-08-21T07:01:48.796" v="1051" actId="478"/>
          <ac:picMkLst>
            <pc:docMk/>
            <pc:sldMk cId="1081972699" sldId="359"/>
            <ac:picMk id="6" creationId="{654FBE00-4DA9-4EF9-8B59-C5CB0EDF7DAD}"/>
          </ac:picMkLst>
        </pc:picChg>
        <pc:picChg chg="add del mod">
          <ac:chgData name="J Patterson" userId="300f3e08f10bb82e" providerId="LiveId" clId="{D6707006-06EE-4109-9555-F83F0864D583}" dt="2017-08-21T07:05:56.860" v="1061" actId="478"/>
          <ac:picMkLst>
            <pc:docMk/>
            <pc:sldMk cId="1081972699" sldId="359"/>
            <ac:picMk id="7" creationId="{75DB70DF-DDDE-4F99-8A52-EFF51F1F4C7D}"/>
          </ac:picMkLst>
        </pc:picChg>
        <pc:picChg chg="add mod">
          <ac:chgData name="J Patterson" userId="300f3e08f10bb82e" providerId="LiveId" clId="{D6707006-06EE-4109-9555-F83F0864D583}" dt="2017-08-21T07:07:25.613" v="1078" actId="14861"/>
          <ac:picMkLst>
            <pc:docMk/>
            <pc:sldMk cId="1081972699" sldId="359"/>
            <ac:picMk id="8" creationId="{80CBE719-E4A6-4171-B48E-219D11F09AB7}"/>
          </ac:picMkLst>
        </pc:picChg>
      </pc:sldChg>
      <pc:sldChg chg="addSp delSp modSp add">
        <pc:chgData name="J Patterson" userId="300f3e08f10bb82e" providerId="LiveId" clId="{D6707006-06EE-4109-9555-F83F0864D583}" dt="2017-08-21T06:15:20.468" v="577" actId="20577"/>
        <pc:sldMkLst>
          <pc:docMk/>
          <pc:sldMk cId="768163226" sldId="360"/>
        </pc:sldMkLst>
        <pc:spChg chg="mod">
          <ac:chgData name="J Patterson" userId="300f3e08f10bb82e" providerId="LiveId" clId="{D6707006-06EE-4109-9555-F83F0864D583}" dt="2017-08-21T06:15:20.468" v="577" actId="20577"/>
          <ac:spMkLst>
            <pc:docMk/>
            <pc:sldMk cId="768163226" sldId="360"/>
            <ac:spMk id="3" creationId="{00000000-0000-0000-0000-000000000000}"/>
          </ac:spMkLst>
        </pc:spChg>
        <pc:picChg chg="add mod">
          <ac:chgData name="J Patterson" userId="300f3e08f10bb82e" providerId="LiveId" clId="{D6707006-06EE-4109-9555-F83F0864D583}" dt="2017-08-21T06:15:05.171" v="539" actId="1035"/>
          <ac:picMkLst>
            <pc:docMk/>
            <pc:sldMk cId="768163226" sldId="360"/>
            <ac:picMk id="4" creationId="{B68A6BE7-EDB4-4F0C-9516-DC7724B5A107}"/>
          </ac:picMkLst>
        </pc:picChg>
        <pc:picChg chg="del">
          <ac:chgData name="J Patterson" userId="300f3e08f10bb82e" providerId="LiveId" clId="{D6707006-06EE-4109-9555-F83F0864D583}" dt="2017-08-21T06:13:13.315" v="505" actId="478"/>
          <ac:picMkLst>
            <pc:docMk/>
            <pc:sldMk cId="768163226" sldId="360"/>
            <ac:picMk id="5" creationId="{47CBF91D-ED5E-4B4F-80D6-71BD4407C044}"/>
          </ac:picMkLst>
        </pc:picChg>
      </pc:sldChg>
      <pc:sldChg chg="addSp delSp modSp add">
        <pc:chgData name="J Patterson" userId="300f3e08f10bb82e" providerId="LiveId" clId="{D6707006-06EE-4109-9555-F83F0864D583}" dt="2017-08-21T07:23:33.526" v="1413" actId="14861"/>
        <pc:sldMkLst>
          <pc:docMk/>
          <pc:sldMk cId="422224791" sldId="361"/>
        </pc:sldMkLst>
        <pc:spChg chg="del">
          <ac:chgData name="J Patterson" userId="300f3e08f10bb82e" providerId="LiveId" clId="{D6707006-06EE-4109-9555-F83F0864D583}" dt="2017-08-21T06:17:02.612" v="589" actId="478"/>
          <ac:spMkLst>
            <pc:docMk/>
            <pc:sldMk cId="422224791" sldId="361"/>
            <ac:spMk id="2" creationId="{7F0D1154-4D59-4563-BD02-773CE4CCBED1}"/>
          </ac:spMkLst>
        </pc:spChg>
        <pc:spChg chg="mod">
          <ac:chgData name="J Patterson" userId="300f3e08f10bb82e" providerId="LiveId" clId="{D6707006-06EE-4109-9555-F83F0864D583}" dt="2017-08-21T06:21:29.101" v="663" actId="20577"/>
          <ac:spMkLst>
            <pc:docMk/>
            <pc:sldMk cId="422224791" sldId="361"/>
            <ac:spMk id="3" creationId="{C29D579E-AB8B-4724-B732-488A1F763098}"/>
          </ac:spMkLst>
        </pc:spChg>
        <pc:picChg chg="add del mod">
          <ac:chgData name="J Patterson" userId="300f3e08f10bb82e" providerId="LiveId" clId="{D6707006-06EE-4109-9555-F83F0864D583}" dt="2017-08-21T06:16:46.260" v="584"/>
          <ac:picMkLst>
            <pc:docMk/>
            <pc:sldMk cId="422224791" sldId="361"/>
            <ac:picMk id="4" creationId="{04BBF84E-6F81-463B-902D-E9F56DBC7403}"/>
          </ac:picMkLst>
        </pc:picChg>
        <pc:picChg chg="add del mod">
          <ac:chgData name="J Patterson" userId="300f3e08f10bb82e" providerId="LiveId" clId="{D6707006-06EE-4109-9555-F83F0864D583}" dt="2017-08-21T07:13:02.684" v="1079" actId="478"/>
          <ac:picMkLst>
            <pc:docMk/>
            <pc:sldMk cId="422224791" sldId="361"/>
            <ac:picMk id="5" creationId="{015963F1-C7E6-4B48-B7FB-AD952792C341}"/>
          </ac:picMkLst>
        </pc:picChg>
        <pc:picChg chg="add del mod">
          <ac:chgData name="J Patterson" userId="300f3e08f10bb82e" providerId="LiveId" clId="{D6707006-06EE-4109-9555-F83F0864D583}" dt="2017-08-21T06:20:12.572" v="617" actId="478"/>
          <ac:picMkLst>
            <pc:docMk/>
            <pc:sldMk cId="422224791" sldId="361"/>
            <ac:picMk id="6" creationId="{840B96B4-B776-4926-92EF-10B748995880}"/>
          </ac:picMkLst>
        </pc:picChg>
        <pc:picChg chg="add del mod">
          <ac:chgData name="J Patterson" userId="300f3e08f10bb82e" providerId="LiveId" clId="{D6707006-06EE-4109-9555-F83F0864D583}" dt="2017-08-21T07:13:17.484" v="1084" actId="478"/>
          <ac:picMkLst>
            <pc:docMk/>
            <pc:sldMk cId="422224791" sldId="361"/>
            <ac:picMk id="7" creationId="{355C5524-91EC-43C4-9C0E-7D7E7B0AA267}"/>
          </ac:picMkLst>
        </pc:picChg>
        <pc:picChg chg="add del mod">
          <ac:chgData name="J Patterson" userId="300f3e08f10bb82e" providerId="LiveId" clId="{D6707006-06EE-4109-9555-F83F0864D583}" dt="2017-08-21T07:16:56.061" v="1118" actId="478"/>
          <ac:picMkLst>
            <pc:docMk/>
            <pc:sldMk cId="422224791" sldId="361"/>
            <ac:picMk id="8" creationId="{86F971DB-B480-4801-90C4-6D6C8B79FBBC}"/>
          </ac:picMkLst>
        </pc:picChg>
        <pc:picChg chg="add del mod">
          <ac:chgData name="J Patterson" userId="300f3e08f10bb82e" providerId="LiveId" clId="{D6707006-06EE-4109-9555-F83F0864D583}" dt="2017-08-21T07:17:01.116" v="1120" actId="478"/>
          <ac:picMkLst>
            <pc:docMk/>
            <pc:sldMk cId="422224791" sldId="361"/>
            <ac:picMk id="9" creationId="{11C8325D-0344-48A5-A10B-8FF66A7F164B}"/>
          </ac:picMkLst>
        </pc:picChg>
        <pc:picChg chg="add del mod">
          <ac:chgData name="J Patterson" userId="300f3e08f10bb82e" providerId="LiveId" clId="{D6707006-06EE-4109-9555-F83F0864D583}" dt="2017-08-21T07:18:47.212" v="1219" actId="478"/>
          <ac:picMkLst>
            <pc:docMk/>
            <pc:sldMk cId="422224791" sldId="361"/>
            <ac:picMk id="10" creationId="{EA668787-DE8E-4D85-B859-EAA436BEE0A1}"/>
          </ac:picMkLst>
        </pc:picChg>
        <pc:picChg chg="add del mod">
          <ac:chgData name="J Patterson" userId="300f3e08f10bb82e" providerId="LiveId" clId="{D6707006-06EE-4109-9555-F83F0864D583}" dt="2017-08-21T07:18:23.893" v="1186" actId="478"/>
          <ac:picMkLst>
            <pc:docMk/>
            <pc:sldMk cId="422224791" sldId="361"/>
            <ac:picMk id="11" creationId="{CF665250-600F-4220-B7F7-3765A9CC9A29}"/>
          </ac:picMkLst>
        </pc:picChg>
        <pc:picChg chg="add del mod">
          <ac:chgData name="J Patterson" userId="300f3e08f10bb82e" providerId="LiveId" clId="{D6707006-06EE-4109-9555-F83F0864D583}" dt="2017-08-21T07:23:33.526" v="1413" actId="14861"/>
          <ac:picMkLst>
            <pc:docMk/>
            <pc:sldMk cId="422224791" sldId="361"/>
            <ac:picMk id="12" creationId="{6B04A55D-0A95-435E-BA31-22B45B5B7BF9}"/>
          </ac:picMkLst>
        </pc:picChg>
        <pc:picChg chg="add del mod">
          <ac:chgData name="J Patterson" userId="300f3e08f10bb82e" providerId="LiveId" clId="{D6707006-06EE-4109-9555-F83F0864D583}" dt="2017-08-21T07:20:56.036" v="1280" actId="478"/>
          <ac:picMkLst>
            <pc:docMk/>
            <pc:sldMk cId="422224791" sldId="361"/>
            <ac:picMk id="13" creationId="{999DCB60-B8E1-4999-97F2-EBE85ACE6986}"/>
          </ac:picMkLst>
        </pc:picChg>
        <pc:picChg chg="add mod">
          <ac:chgData name="J Patterson" userId="300f3e08f10bb82e" providerId="LiveId" clId="{D6707006-06EE-4109-9555-F83F0864D583}" dt="2017-08-21T07:23:19.044" v="1408" actId="1076"/>
          <ac:picMkLst>
            <pc:docMk/>
            <pc:sldMk cId="422224791" sldId="361"/>
            <ac:picMk id="14" creationId="{2EF2E713-D43E-4FD7-923E-007F5BB7E2E8}"/>
          </ac:picMkLst>
        </pc:picChg>
      </pc:sldChg>
      <pc:sldChg chg="addSp delSp modSp add">
        <pc:chgData name="J Patterson" userId="300f3e08f10bb82e" providerId="LiveId" clId="{D6707006-06EE-4109-9555-F83F0864D583}" dt="2017-08-21T06:22:56.230" v="689" actId="20577"/>
        <pc:sldMkLst>
          <pc:docMk/>
          <pc:sldMk cId="2105394672" sldId="362"/>
        </pc:sldMkLst>
        <pc:spChg chg="del">
          <ac:chgData name="J Patterson" userId="300f3e08f10bb82e" providerId="LiveId" clId="{D6707006-06EE-4109-9555-F83F0864D583}" dt="2017-08-21T06:22:08.932" v="668" actId="478"/>
          <ac:spMkLst>
            <pc:docMk/>
            <pc:sldMk cId="2105394672" sldId="362"/>
            <ac:spMk id="2" creationId="{B3F5ADBB-FB3A-4F7E-808D-9BCAB4F730E9}"/>
          </ac:spMkLst>
        </pc:spChg>
        <pc:spChg chg="mod">
          <ac:chgData name="J Patterson" userId="300f3e08f10bb82e" providerId="LiveId" clId="{D6707006-06EE-4109-9555-F83F0864D583}" dt="2017-08-21T06:22:56.230" v="689" actId="20577"/>
          <ac:spMkLst>
            <pc:docMk/>
            <pc:sldMk cId="2105394672" sldId="362"/>
            <ac:spMk id="3" creationId="{486C962B-10E7-45A8-A2C3-4563F471D42D}"/>
          </ac:spMkLst>
        </pc:spChg>
        <pc:picChg chg="add mod">
          <ac:chgData name="J Patterson" userId="300f3e08f10bb82e" providerId="LiveId" clId="{D6707006-06EE-4109-9555-F83F0864D583}" dt="2017-08-21T06:22:45.483" v="673" actId="1076"/>
          <ac:picMkLst>
            <pc:docMk/>
            <pc:sldMk cId="2105394672" sldId="362"/>
            <ac:picMk id="4" creationId="{86C4464E-EFD6-4DAC-8FB4-E01E2C538445}"/>
          </ac:picMkLst>
        </pc:picChg>
      </pc:sldChg>
      <pc:sldChg chg="addSp delSp modSp add modAnim">
        <pc:chgData name="J Patterson" userId="300f3e08f10bb82e" providerId="LiveId" clId="{D6707006-06EE-4109-9555-F83F0864D583}" dt="2017-08-21T06:24:25.350" v="715" actId="255"/>
        <pc:sldMkLst>
          <pc:docMk/>
          <pc:sldMk cId="3514550363" sldId="363"/>
        </pc:sldMkLst>
        <pc:spChg chg="del">
          <ac:chgData name="J Patterson" userId="300f3e08f10bb82e" providerId="LiveId" clId="{D6707006-06EE-4109-9555-F83F0864D583}" dt="2017-08-21T06:23:34.187" v="702" actId="478"/>
          <ac:spMkLst>
            <pc:docMk/>
            <pc:sldMk cId="3514550363" sldId="363"/>
            <ac:spMk id="2" creationId="{645AD03D-688B-420A-93D1-2938D50A41B6}"/>
          </ac:spMkLst>
        </pc:spChg>
        <pc:spChg chg="mod">
          <ac:chgData name="J Patterson" userId="300f3e08f10bb82e" providerId="LiveId" clId="{D6707006-06EE-4109-9555-F83F0864D583}" dt="2017-08-21T06:23:27.964" v="701" actId="20577"/>
          <ac:spMkLst>
            <pc:docMk/>
            <pc:sldMk cId="3514550363" sldId="363"/>
            <ac:spMk id="3" creationId="{9DF7D2D8-557A-4E44-A0D3-985C3DF353DA}"/>
          </ac:spMkLst>
        </pc:spChg>
        <pc:spChg chg="add mod">
          <ac:chgData name="J Patterson" userId="300f3e08f10bb82e" providerId="LiveId" clId="{D6707006-06EE-4109-9555-F83F0864D583}" dt="2017-08-21T06:24:25.350" v="715" actId="255"/>
          <ac:spMkLst>
            <pc:docMk/>
            <pc:sldMk cId="3514550363" sldId="363"/>
            <ac:spMk id="5" creationId="{40FD0176-DB5E-4C45-8475-021B14EA069E}"/>
          </ac:spMkLst>
        </pc:spChg>
        <pc:picChg chg="add mod">
          <ac:chgData name="J Patterson" userId="300f3e08f10bb82e" providerId="LiveId" clId="{D6707006-06EE-4109-9555-F83F0864D583}" dt="2017-08-21T06:23:52.190" v="710" actId="1076"/>
          <ac:picMkLst>
            <pc:docMk/>
            <pc:sldMk cId="3514550363" sldId="363"/>
            <ac:picMk id="4" creationId="{2B093B2D-9AD7-4833-B39D-A20EBB37188C}"/>
          </ac:picMkLst>
        </pc:picChg>
      </pc:sldChg>
      <pc:sldChg chg="addSp delSp modSp add ord">
        <pc:chgData name="J Patterson" userId="300f3e08f10bb82e" providerId="LiveId" clId="{D6707006-06EE-4109-9555-F83F0864D583}" dt="2017-08-21T06:37:22.941" v="923"/>
        <pc:sldMkLst>
          <pc:docMk/>
          <pc:sldMk cId="277531532" sldId="364"/>
        </pc:sldMkLst>
        <pc:spChg chg="del">
          <ac:chgData name="J Patterson" userId="300f3e08f10bb82e" providerId="LiveId" clId="{D6707006-06EE-4109-9555-F83F0864D583}" dt="2017-08-21T06:25:37.515" v="725" actId="478"/>
          <ac:spMkLst>
            <pc:docMk/>
            <pc:sldMk cId="277531532" sldId="364"/>
            <ac:spMk id="2" creationId="{1039EB5C-2AB2-48D1-8446-48755D5954C5}"/>
          </ac:spMkLst>
        </pc:spChg>
        <pc:spChg chg="mod">
          <ac:chgData name="J Patterson" userId="300f3e08f10bb82e" providerId="LiveId" clId="{D6707006-06EE-4109-9555-F83F0864D583}" dt="2017-08-21T06:26:19.676" v="740" actId="20577"/>
          <ac:spMkLst>
            <pc:docMk/>
            <pc:sldMk cId="277531532" sldId="364"/>
            <ac:spMk id="3" creationId="{04611763-0CC8-4FD8-90AD-BC632B72F2E7}"/>
          </ac:spMkLst>
        </pc:spChg>
        <pc:spChg chg="add del">
          <ac:chgData name="J Patterson" userId="300f3e08f10bb82e" providerId="LiveId" clId="{D6707006-06EE-4109-9555-F83F0864D583}" dt="2017-08-21T06:25:11.740" v="718" actId="478"/>
          <ac:spMkLst>
            <pc:docMk/>
            <pc:sldMk cId="277531532" sldId="364"/>
            <ac:spMk id="4" creationId="{CA58CE2F-E9ED-4182-BA87-B7067BDC5327}"/>
          </ac:spMkLst>
        </pc:spChg>
        <pc:spChg chg="add mod">
          <ac:chgData name="J Patterson" userId="300f3e08f10bb82e" providerId="LiveId" clId="{D6707006-06EE-4109-9555-F83F0864D583}" dt="2017-08-21T06:25:52.930" v="728" actId="255"/>
          <ac:spMkLst>
            <pc:docMk/>
            <pc:sldMk cId="277531532" sldId="364"/>
            <ac:spMk id="7" creationId="{72A41B78-67AF-4F90-BCAB-4704E5137940}"/>
          </ac:spMkLst>
        </pc:spChg>
        <pc:picChg chg="add mod">
          <ac:chgData name="J Patterson" userId="300f3e08f10bb82e" providerId="LiveId" clId="{D6707006-06EE-4109-9555-F83F0864D583}" dt="2017-08-21T06:25:33.642" v="724" actId="1076"/>
          <ac:picMkLst>
            <pc:docMk/>
            <pc:sldMk cId="277531532" sldId="364"/>
            <ac:picMk id="5" creationId="{C7E0DA71-D4EC-4EF3-88E3-C4F49790C3BE}"/>
          </ac:picMkLst>
        </pc:picChg>
        <pc:picChg chg="add mod">
          <ac:chgData name="J Patterson" userId="300f3e08f10bb82e" providerId="LiveId" clId="{D6707006-06EE-4109-9555-F83F0864D583}" dt="2017-08-21T06:26:10.182" v="729" actId="1076"/>
          <ac:picMkLst>
            <pc:docMk/>
            <pc:sldMk cId="277531532" sldId="364"/>
            <ac:picMk id="6" creationId="{6EC87BBC-F77A-4660-9042-67DDC68D11CA}"/>
          </ac:picMkLst>
        </pc:picChg>
      </pc:sldChg>
      <pc:sldChg chg="addSp delSp modSp add">
        <pc:chgData name="J Patterson" userId="300f3e08f10bb82e" providerId="LiveId" clId="{D6707006-06EE-4109-9555-F83F0864D583}" dt="2017-08-21T06:32:52.798" v="834" actId="732"/>
        <pc:sldMkLst>
          <pc:docMk/>
          <pc:sldMk cId="276190713" sldId="365"/>
        </pc:sldMkLst>
        <pc:spChg chg="del">
          <ac:chgData name="J Patterson" userId="300f3e08f10bb82e" providerId="LiveId" clId="{D6707006-06EE-4109-9555-F83F0864D583}" dt="2017-08-21T06:27:00.724" v="763" actId="478"/>
          <ac:spMkLst>
            <pc:docMk/>
            <pc:sldMk cId="276190713" sldId="365"/>
            <ac:spMk id="2" creationId="{C73CA916-2D9E-4333-B0F3-F39AD4FF84AA}"/>
          </ac:spMkLst>
        </pc:spChg>
        <pc:spChg chg="mod">
          <ac:chgData name="J Patterson" userId="300f3e08f10bb82e" providerId="LiveId" clId="{D6707006-06EE-4109-9555-F83F0864D583}" dt="2017-08-21T06:26:46.845" v="762" actId="20577"/>
          <ac:spMkLst>
            <pc:docMk/>
            <pc:sldMk cId="276190713" sldId="365"/>
            <ac:spMk id="3" creationId="{B1B5FA69-AA00-4248-8564-D6533C605DAC}"/>
          </ac:spMkLst>
        </pc:spChg>
        <pc:spChg chg="add del">
          <ac:chgData name="J Patterson" userId="300f3e08f10bb82e" providerId="LiveId" clId="{D6707006-06EE-4109-9555-F83F0864D583}" dt="2017-08-21T06:27:12.581" v="767" actId="478"/>
          <ac:spMkLst>
            <pc:docMk/>
            <pc:sldMk cId="276190713" sldId="365"/>
            <ac:spMk id="4" creationId="{9FE6A7EE-1F99-45B3-8F64-43058036BF46}"/>
          </ac:spMkLst>
        </pc:spChg>
        <pc:spChg chg="add del mod">
          <ac:chgData name="J Patterson" userId="300f3e08f10bb82e" providerId="LiveId" clId="{D6707006-06EE-4109-9555-F83F0864D583}" dt="2017-08-21T06:28:48.866" v="789" actId="2711"/>
          <ac:spMkLst>
            <pc:docMk/>
            <pc:sldMk cId="276190713" sldId="365"/>
            <ac:spMk id="6" creationId="{0238F41F-94B6-4C72-BFBD-F61160F09AE6}"/>
          </ac:spMkLst>
        </pc:spChg>
        <pc:spChg chg="add del mod">
          <ac:chgData name="J Patterson" userId="300f3e08f10bb82e" providerId="LiveId" clId="{D6707006-06EE-4109-9555-F83F0864D583}" dt="2017-08-21T06:30:01.003" v="805" actId="1036"/>
          <ac:spMkLst>
            <pc:docMk/>
            <pc:sldMk cId="276190713" sldId="365"/>
            <ac:spMk id="8" creationId="{90220941-2422-4F94-94D4-06A0AE42155C}"/>
          </ac:spMkLst>
        </pc:spChg>
        <pc:spChg chg="add del mod">
          <ac:chgData name="J Patterson" userId="300f3e08f10bb82e" providerId="LiveId" clId="{D6707006-06EE-4109-9555-F83F0864D583}" dt="2017-08-21T06:30:58.298" v="813"/>
          <ac:spMkLst>
            <pc:docMk/>
            <pc:sldMk cId="276190713" sldId="365"/>
            <ac:spMk id="10" creationId="{2802F8E2-DF6C-4055-A4F2-0B53EB234BA5}"/>
          </ac:spMkLst>
        </pc:spChg>
        <pc:spChg chg="add del mod">
          <ac:chgData name="J Patterson" userId="300f3e08f10bb82e" providerId="LiveId" clId="{D6707006-06EE-4109-9555-F83F0864D583}" dt="2017-08-21T06:31:17.524" v="815" actId="1035"/>
          <ac:spMkLst>
            <pc:docMk/>
            <pc:sldMk cId="276190713" sldId="365"/>
            <ac:spMk id="12" creationId="{5BF6A8E6-4A33-4333-9005-9FBF1D02E4FD}"/>
          </ac:spMkLst>
        </pc:spChg>
        <pc:spChg chg="add del mod">
          <ac:chgData name="J Patterson" userId="300f3e08f10bb82e" providerId="LiveId" clId="{D6707006-06EE-4109-9555-F83F0864D583}" dt="2017-08-21T06:27:07.245" v="766" actId="478"/>
          <ac:spMkLst>
            <pc:docMk/>
            <pc:sldMk cId="276190713" sldId="365"/>
            <ac:spMk id="15" creationId="{F3F58D0A-FE58-4FD5-8320-C1FF9543C231}"/>
          </ac:spMkLst>
        </pc:spChg>
        <pc:picChg chg="add del mod modCrop">
          <ac:chgData name="J Patterson" userId="300f3e08f10bb82e" providerId="LiveId" clId="{D6707006-06EE-4109-9555-F83F0864D583}" dt="2017-08-21T06:32:52.798" v="834" actId="732"/>
          <ac:picMkLst>
            <pc:docMk/>
            <pc:sldMk cId="276190713" sldId="365"/>
            <ac:picMk id="5" creationId="{9A9329D8-3B77-4800-82B5-316CDB6301C1}"/>
          </ac:picMkLst>
        </pc:picChg>
        <pc:cxnChg chg="add del mod">
          <ac:chgData name="J Patterson" userId="300f3e08f10bb82e" providerId="LiveId" clId="{D6707006-06EE-4109-9555-F83F0864D583}" dt="2017-08-21T06:29:14.169" v="792" actId="14100"/>
          <ac:cxnSpMkLst>
            <pc:docMk/>
            <pc:sldMk cId="276190713" sldId="365"/>
            <ac:cxnSpMk id="7" creationId="{69996CFD-8BA4-4E65-89FD-BAA7DDDB76C5}"/>
          </ac:cxnSpMkLst>
        </pc:cxnChg>
        <pc:cxnChg chg="add del mod">
          <ac:chgData name="J Patterson" userId="300f3e08f10bb82e" providerId="LiveId" clId="{D6707006-06EE-4109-9555-F83F0864D583}" dt="2017-08-21T06:30:15.825" v="812" actId="14100"/>
          <ac:cxnSpMkLst>
            <pc:docMk/>
            <pc:sldMk cId="276190713" sldId="365"/>
            <ac:cxnSpMk id="9" creationId="{A8DD0B32-FA78-4223-9B0B-6BB313D8AADB}"/>
          </ac:cxnSpMkLst>
        </pc:cxnChg>
        <pc:cxnChg chg="add del mod">
          <ac:chgData name="J Patterson" userId="300f3e08f10bb82e" providerId="LiveId" clId="{D6707006-06EE-4109-9555-F83F0864D583}" dt="2017-08-21T06:31:11.325" v="814" actId="692"/>
          <ac:cxnSpMkLst>
            <pc:docMk/>
            <pc:sldMk cId="276190713" sldId="365"/>
            <ac:cxnSpMk id="11" creationId="{8F82B653-AC4D-46C9-A9D6-A132C2B4F1D1}"/>
          </ac:cxnSpMkLst>
        </pc:cxnChg>
        <pc:cxnChg chg="add del mod">
          <ac:chgData name="J Patterson" userId="300f3e08f10bb82e" providerId="LiveId" clId="{D6707006-06EE-4109-9555-F83F0864D583}" dt="2017-08-21T06:31:17.524" v="815" actId="1035"/>
          <ac:cxnSpMkLst>
            <pc:docMk/>
            <pc:sldMk cId="276190713" sldId="365"/>
            <ac:cxnSpMk id="13" creationId="{5D9DF3C5-8F6B-4949-A4EB-04CE142297A5}"/>
          </ac:cxnSpMkLst>
        </pc:cxnChg>
      </pc:sldChg>
      <pc:sldChg chg="addSp delSp modSp add">
        <pc:chgData name="J Patterson" userId="300f3e08f10bb82e" providerId="LiveId" clId="{D6707006-06EE-4109-9555-F83F0864D583}" dt="2017-08-21T06:35:27.163" v="898" actId="20577"/>
        <pc:sldMkLst>
          <pc:docMk/>
          <pc:sldMk cId="738850563" sldId="366"/>
        </pc:sldMkLst>
        <pc:spChg chg="mod">
          <ac:chgData name="J Patterson" userId="300f3e08f10bb82e" providerId="LiveId" clId="{D6707006-06EE-4109-9555-F83F0864D583}" dt="2017-08-21T06:35:27.163" v="898" actId="20577"/>
          <ac:spMkLst>
            <pc:docMk/>
            <pc:sldMk cId="738850563" sldId="366"/>
            <ac:spMk id="3" creationId="{B1B5FA69-AA00-4248-8564-D6533C605DAC}"/>
          </ac:spMkLst>
        </pc:spChg>
        <pc:spChg chg="add del mod">
          <ac:chgData name="J Patterson" userId="300f3e08f10bb82e" providerId="LiveId" clId="{D6707006-06EE-4109-9555-F83F0864D583}" dt="2017-08-21T06:33:30.124" v="837" actId="478"/>
          <ac:spMkLst>
            <pc:docMk/>
            <pc:sldMk cId="738850563" sldId="366"/>
            <ac:spMk id="4" creationId="{18D90C72-D6B2-4533-91B5-3FF3029F42A6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6" creationId="{0238F41F-94B6-4C72-BFBD-F61160F09AE6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8" creationId="{90220941-2422-4F94-94D4-06A0AE42155C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10" creationId="{2802F8E2-DF6C-4055-A4F2-0B53EB234BA5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12" creationId="{5BF6A8E6-4A33-4333-9005-9FBF1D02E4FD}"/>
          </ac:spMkLst>
        </pc:spChg>
        <pc:spChg chg="add mod">
          <ac:chgData name="J Patterson" userId="300f3e08f10bb82e" providerId="LiveId" clId="{D6707006-06EE-4109-9555-F83F0864D583}" dt="2017-08-21T06:34:18.826" v="850" actId="2711"/>
          <ac:spMkLst>
            <pc:docMk/>
            <pc:sldMk cId="738850563" sldId="366"/>
            <ac:spMk id="15" creationId="{A7B6975C-DCCD-428C-BA4E-BE974F5B7903}"/>
          </ac:spMkLst>
        </pc:spChg>
        <pc:spChg chg="add del mod">
          <ac:chgData name="J Patterson" userId="300f3e08f10bb82e" providerId="LiveId" clId="{D6707006-06EE-4109-9555-F83F0864D583}" dt="2017-08-21T06:34:04.884" v="848" actId="478"/>
          <ac:spMkLst>
            <pc:docMk/>
            <pc:sldMk cId="738850563" sldId="366"/>
            <ac:spMk id="18" creationId="{4E908100-7A28-499E-9274-C30992C35F7D}"/>
          </ac:spMkLst>
        </pc:spChg>
        <pc:spChg chg="add del">
          <ac:chgData name="J Patterson" userId="300f3e08f10bb82e" providerId="LiveId" clId="{D6707006-06EE-4109-9555-F83F0864D583}" dt="2017-08-21T06:34:29.261" v="852"/>
          <ac:spMkLst>
            <pc:docMk/>
            <pc:sldMk cId="738850563" sldId="366"/>
            <ac:spMk id="20" creationId="{ACAC74AC-8C52-42AC-BD5E-8DDC0F2B378C}"/>
          </ac:spMkLst>
        </pc:spChg>
        <pc:picChg chg="del">
          <ac:chgData name="J Patterson" userId="300f3e08f10bb82e" providerId="LiveId" clId="{D6707006-06EE-4109-9555-F83F0864D583}" dt="2017-08-21T06:33:21.759" v="836" actId="478"/>
          <ac:picMkLst>
            <pc:docMk/>
            <pc:sldMk cId="738850563" sldId="366"/>
            <ac:picMk id="5" creationId="{9A9329D8-3B77-4800-82B5-316CDB6301C1}"/>
          </ac:picMkLst>
        </pc:picChg>
        <pc:picChg chg="add del mod">
          <ac:chgData name="J Patterson" userId="300f3e08f10bb82e" providerId="LiveId" clId="{D6707006-06EE-4109-9555-F83F0864D583}" dt="2017-08-21T06:34:01.406" v="847" actId="478"/>
          <ac:picMkLst>
            <pc:docMk/>
            <pc:sldMk cId="738850563" sldId="366"/>
            <ac:picMk id="14" creationId="{DE37C7C2-A94D-4E06-84F5-1DA8A22AA9DD}"/>
          </ac:picMkLst>
        </pc:picChg>
        <pc:picChg chg="add mod">
          <ac:chgData name="J Patterson" userId="300f3e08f10bb82e" providerId="LiveId" clId="{D6707006-06EE-4109-9555-F83F0864D583}" dt="2017-08-21T06:33:54.985" v="845" actId="1076"/>
          <ac:picMkLst>
            <pc:docMk/>
            <pc:sldMk cId="738850563" sldId="366"/>
            <ac:picMk id="16" creationId="{02137AC2-B535-4180-BB69-77D650D80759}"/>
          </ac:picMkLst>
        </pc:picChg>
        <pc:picChg chg="add del">
          <ac:chgData name="J Patterson" userId="300f3e08f10bb82e" providerId="LiveId" clId="{D6707006-06EE-4109-9555-F83F0864D583}" dt="2017-08-21T06:34:29.261" v="852"/>
          <ac:picMkLst>
            <pc:docMk/>
            <pc:sldMk cId="738850563" sldId="366"/>
            <ac:picMk id="19" creationId="{044E9F3C-422E-449F-987F-7D499F6B703D}"/>
          </ac:picMkLst>
        </pc:picChg>
        <pc:picChg chg="add del">
          <ac:chgData name="J Patterson" userId="300f3e08f10bb82e" providerId="LiveId" clId="{D6707006-06EE-4109-9555-F83F0864D583}" dt="2017-08-21T06:34:29.261" v="852"/>
          <ac:picMkLst>
            <pc:docMk/>
            <pc:sldMk cId="738850563" sldId="366"/>
            <ac:picMk id="21" creationId="{1CB3866D-3B64-4F1C-AEFA-E2DBE72EE9AC}"/>
          </ac:picMkLst>
        </pc:picChg>
        <pc:picChg chg="add mod modCrop">
          <ac:chgData name="J Patterson" userId="300f3e08f10bb82e" providerId="LiveId" clId="{D6707006-06EE-4109-9555-F83F0864D583}" dt="2017-08-21T06:35:04.524" v="863" actId="732"/>
          <ac:picMkLst>
            <pc:docMk/>
            <pc:sldMk cId="738850563" sldId="366"/>
            <ac:picMk id="22" creationId="{593DA917-5C99-488F-B544-317379A5308C}"/>
          </ac:picMkLst>
        </pc:picChg>
        <pc:cxnChg chg="del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7" creationId="{69996CFD-8BA4-4E65-89FD-BAA7DDDB76C5}"/>
          </ac:cxnSpMkLst>
        </pc:cxnChg>
        <pc:cxnChg chg="del mod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9" creationId="{A8DD0B32-FA78-4223-9B0B-6BB313D8AADB}"/>
          </ac:cxnSpMkLst>
        </pc:cxnChg>
        <pc:cxnChg chg="del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11" creationId="{8F82B653-AC4D-46C9-A9D6-A132C2B4F1D1}"/>
          </ac:cxnSpMkLst>
        </pc:cxnChg>
        <pc:cxnChg chg="del mod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13" creationId="{5D9DF3C5-8F6B-4949-A4EB-04CE142297A5}"/>
          </ac:cxnSpMkLst>
        </pc:cxnChg>
      </pc:sldChg>
      <pc:sldChg chg="addSp delSp modSp add">
        <pc:chgData name="J Patterson" userId="300f3e08f10bb82e" providerId="LiveId" clId="{D6707006-06EE-4109-9555-F83F0864D583}" dt="2017-08-21T06:36:43.713" v="921" actId="1076"/>
        <pc:sldMkLst>
          <pc:docMk/>
          <pc:sldMk cId="3860988238" sldId="367"/>
        </pc:sldMkLst>
        <pc:spChg chg="mod">
          <ac:chgData name="J Patterson" userId="300f3e08f10bb82e" providerId="LiveId" clId="{D6707006-06EE-4109-9555-F83F0864D583}" dt="2017-08-21T06:36:11.164" v="911" actId="20577"/>
          <ac:spMkLst>
            <pc:docMk/>
            <pc:sldMk cId="3860988238" sldId="367"/>
            <ac:spMk id="3" creationId="{B1B5FA69-AA00-4248-8564-D6533C605DAC}"/>
          </ac:spMkLst>
        </pc:spChg>
        <pc:spChg chg="add del mod">
          <ac:chgData name="J Patterson" userId="300f3e08f10bb82e" providerId="LiveId" clId="{D6707006-06EE-4109-9555-F83F0864D583}" dt="2017-08-21T06:35:59.436" v="901" actId="478"/>
          <ac:spMkLst>
            <pc:docMk/>
            <pc:sldMk cId="3860988238" sldId="367"/>
            <ac:spMk id="4" creationId="{A27F5D9A-1CD6-4775-8AFA-2F692888FD68}"/>
          </ac:spMkLst>
        </pc:spChg>
        <pc:spChg chg="del">
          <ac:chgData name="J Patterson" userId="300f3e08f10bb82e" providerId="LiveId" clId="{D6707006-06EE-4109-9555-F83F0864D583}" dt="2017-08-21T06:35:56.950" v="900" actId="478"/>
          <ac:spMkLst>
            <pc:docMk/>
            <pc:sldMk cId="3860988238" sldId="367"/>
            <ac:spMk id="15" creationId="{A7B6975C-DCCD-428C-BA4E-BE974F5B7903}"/>
          </ac:spMkLst>
        </pc:spChg>
        <pc:picChg chg="add mod modCrop">
          <ac:chgData name="J Patterson" userId="300f3e08f10bb82e" providerId="LiveId" clId="{D6707006-06EE-4109-9555-F83F0864D583}" dt="2017-08-21T06:36:43.713" v="921" actId="1076"/>
          <ac:picMkLst>
            <pc:docMk/>
            <pc:sldMk cId="3860988238" sldId="367"/>
            <ac:picMk id="8" creationId="{9F7D8327-E092-4989-B403-BD217B37059B}"/>
          </ac:picMkLst>
        </pc:picChg>
        <pc:picChg chg="del">
          <ac:chgData name="J Patterson" userId="300f3e08f10bb82e" providerId="LiveId" clId="{D6707006-06EE-4109-9555-F83F0864D583}" dt="2017-08-21T06:35:56.950" v="900" actId="478"/>
          <ac:picMkLst>
            <pc:docMk/>
            <pc:sldMk cId="3860988238" sldId="367"/>
            <ac:picMk id="16" creationId="{02137AC2-B535-4180-BB69-77D650D80759}"/>
          </ac:picMkLst>
        </pc:picChg>
        <pc:picChg chg="del">
          <ac:chgData name="J Patterson" userId="300f3e08f10bb82e" providerId="LiveId" clId="{D6707006-06EE-4109-9555-F83F0864D583}" dt="2017-08-21T06:35:56.950" v="900" actId="478"/>
          <ac:picMkLst>
            <pc:docMk/>
            <pc:sldMk cId="3860988238" sldId="367"/>
            <ac:picMk id="22" creationId="{593DA917-5C99-488F-B544-317379A5308C}"/>
          </ac:picMkLst>
        </pc:picChg>
      </pc:sldChg>
      <pc:sldChg chg="addSp delSp modSp add">
        <pc:chgData name="J Patterson" userId="300f3e08f10bb82e" providerId="LiveId" clId="{D6707006-06EE-4109-9555-F83F0864D583}" dt="2017-08-21T06:54:14.966" v="971" actId="1076"/>
        <pc:sldMkLst>
          <pc:docMk/>
          <pc:sldMk cId="1233343430" sldId="368"/>
        </pc:sldMkLst>
        <pc:spChg chg="mod">
          <ac:chgData name="J Patterson" userId="300f3e08f10bb82e" providerId="LiveId" clId="{D6707006-06EE-4109-9555-F83F0864D583}" dt="2017-08-21T06:37:54.764" v="936" actId="20577"/>
          <ac:spMkLst>
            <pc:docMk/>
            <pc:sldMk cId="1233343430" sldId="368"/>
            <ac:spMk id="3" creationId="{B1B5FA69-AA00-4248-8564-D6533C605DAC}"/>
          </ac:spMkLst>
        </pc:spChg>
        <pc:picChg chg="add mod modCrop">
          <ac:chgData name="J Patterson" userId="300f3e08f10bb82e" providerId="LiveId" clId="{D6707006-06EE-4109-9555-F83F0864D583}" dt="2017-08-21T06:54:14.966" v="971" actId="1076"/>
          <ac:picMkLst>
            <pc:docMk/>
            <pc:sldMk cId="1233343430" sldId="368"/>
            <ac:picMk id="4" creationId="{8870A39D-3E44-4683-9330-A727A5B99B6E}"/>
          </ac:picMkLst>
        </pc:picChg>
        <pc:picChg chg="add mod modCrop">
          <ac:chgData name="J Patterson" userId="300f3e08f10bb82e" providerId="LiveId" clId="{D6707006-06EE-4109-9555-F83F0864D583}" dt="2017-08-21T06:54:12.503" v="970" actId="1076"/>
          <ac:picMkLst>
            <pc:docMk/>
            <pc:sldMk cId="1233343430" sldId="368"/>
            <ac:picMk id="5" creationId="{97C88ADD-824A-4248-AC2E-AFDFA332A649}"/>
          </ac:picMkLst>
        </pc:picChg>
        <pc:picChg chg="del">
          <ac:chgData name="J Patterson" userId="300f3e08f10bb82e" providerId="LiveId" clId="{D6707006-06EE-4109-9555-F83F0864D583}" dt="2017-08-21T06:51:44.884" v="937" actId="478"/>
          <ac:picMkLst>
            <pc:docMk/>
            <pc:sldMk cId="1233343430" sldId="368"/>
            <ac:picMk id="8" creationId="{9F7D8327-E092-4989-B403-BD217B3705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7951D-6030-5147-BCF7-B5C09CFA6581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0430-6A21-2746-897F-E39049300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0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4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5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AU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609" y="1357010"/>
            <a:ext cx="7200000" cy="3230532"/>
          </a:xfrm>
        </p:spPr>
        <p:txBody>
          <a:bodyPr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 sz="1400" baseline="0">
                <a:solidFill>
                  <a:srgbClr val="2B282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here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26532" y="0"/>
            <a:ext cx="6876417" cy="1080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2888B7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10" y="4689158"/>
            <a:ext cx="903230" cy="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4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9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9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9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D75A1-1284-5641-8CCA-BF4EED2F7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2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4" Type="http://schemas.openxmlformats.org/officeDocument/2006/relationships/image" Target="../media/image16.png"/><Relationship Id="rId5" Type="http://schemas.openxmlformats.org/officeDocument/2006/relationships/image" Target="../media/image18.svg"/><Relationship Id="rId6" Type="http://schemas.openxmlformats.org/officeDocument/2006/relationships/image" Target="../media/image17.png"/><Relationship Id="rId7" Type="http://schemas.openxmlformats.org/officeDocument/2006/relationships/image" Target="../media/image20.sv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help.sap.com/viewer/cc0c305d2fab47bd808adcad3ca7ee9d/7.51.1/en-US/630ce9b386b84e80bfade96779fbaeec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s://www.sap.com/documents/2012/09/2a404253-5b7c-0010-82c7-eda71af511fa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7/02/01/avoid-using-deprecated-sap-gateway-apis-in-your-odata-service-implementation/" TargetMode="External"/><Relationship Id="rId4" Type="http://schemas.openxmlformats.org/officeDocument/2006/relationships/image" Target="../media/image52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building_gateway_services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tiff"/><Relationship Id="rId3" Type="http://schemas.openxmlformats.org/officeDocument/2006/relationships/image" Target="../media/image6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tiff"/><Relationship Id="rId3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tiff"/><Relationship Id="rId3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Relationship Id="rId3" Type="http://schemas.openxmlformats.org/officeDocument/2006/relationships/image" Target="../media/image84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tiff"/><Relationship Id="rId3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building_gateway_services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rahamrobbo.github.io/building_gateway_services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4" Type="http://schemas.openxmlformats.org/officeDocument/2006/relationships/image" Target="../media/image90.png"/><Relationship Id="rId5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115D7E"/>
                </a:solidFill>
              </a:rPr>
              <a:t>Graham Robinson</a:t>
            </a:r>
          </a:p>
          <a:p>
            <a:pPr algn="l"/>
            <a:r>
              <a:rPr lang="en-US" sz="1600" dirty="0">
                <a:solidFill>
                  <a:srgbClr val="115D7E"/>
                </a:solidFill>
              </a:rPr>
              <a:t>John Patterson</a:t>
            </a:r>
          </a:p>
          <a:p>
            <a:pPr algn="l"/>
            <a:r>
              <a:rPr lang="en-US" sz="1600" dirty="0">
                <a:solidFill>
                  <a:srgbClr val="115D7E"/>
                </a:solidFill>
              </a:rPr>
              <a:t>• 4</a:t>
            </a:r>
            <a:r>
              <a:rPr lang="en-US" sz="1600" baseline="30000" dirty="0">
                <a:solidFill>
                  <a:srgbClr val="115D7E"/>
                </a:solidFill>
              </a:rPr>
              <a:t>th</a:t>
            </a:r>
            <a:r>
              <a:rPr lang="en-US" sz="1600" dirty="0">
                <a:solidFill>
                  <a:srgbClr val="115D7E"/>
                </a:solidFill>
              </a:rPr>
              <a:t> September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>
                <a:solidFill>
                  <a:srgbClr val="3A3E40"/>
                </a:solidFill>
                <a:latin typeface="Arial"/>
                <a:cs typeface="Arial"/>
              </a:rPr>
              <a:t>Building Gateway Services</a:t>
            </a:r>
          </a:p>
        </p:txBody>
      </p:sp>
    </p:spTree>
    <p:extLst>
      <p:ext uri="{BB962C8B-B14F-4D97-AF65-F5344CB8AC3E}">
        <p14:creationId xmlns:p14="http://schemas.microsoft.com/office/powerpoint/2010/main" val="39952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E16A8C6A-1705-45CE-B318-88B99B3155BA}"/>
              </a:ext>
            </a:extLst>
          </p:cNvPr>
          <p:cNvSpPr/>
          <p:nvPr/>
        </p:nvSpPr>
        <p:spPr>
          <a:xfrm>
            <a:off x="6109330" y="1591008"/>
            <a:ext cx="2873374" cy="283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bg1">
              <a:lumMod val="95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ABAP Core Data Services (CDS)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68C3348C-D3AC-4C74-BC74-E2C26CB69059}"/>
              </a:ext>
            </a:extLst>
          </p:cNvPr>
          <p:cNvGrpSpPr/>
          <p:nvPr/>
        </p:nvGrpSpPr>
        <p:grpSpPr>
          <a:xfrm>
            <a:off x="155577" y="1591009"/>
            <a:ext cx="2893619" cy="2835823"/>
            <a:chOff x="0" y="0"/>
            <a:chExt cx="3385005" cy="32680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70504BA9-AB15-48C3-B3E8-041559F92E8F}"/>
                </a:ext>
              </a:extLst>
            </p:cNvPr>
            <p:cNvSpPr/>
            <p:nvPr/>
          </p:nvSpPr>
          <p:spPr>
            <a:xfrm>
              <a:off x="0" y="0"/>
              <a:ext cx="3361322" cy="3263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lumMod val="75000"/>
                <a:lumOff val="25000"/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DA06C10-2F84-4D68-864B-FC3AADCD7484}"/>
                </a:ext>
              </a:extLst>
            </p:cNvPr>
            <p:cNvSpPr txBox="1"/>
            <p:nvPr/>
          </p:nvSpPr>
          <p:spPr>
            <a:xfrm>
              <a:off x="23683" y="1309953"/>
              <a:ext cx="3361322" cy="19581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lumMod val="75000"/>
                <a:lumOff val="25000"/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2062" tIns="330200" rIns="262062" bIns="33020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Common data model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Semantically rich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Runs on any database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OData service enabled</a:t>
              </a:r>
              <a:r>
                <a:rPr lang="en-US" sz="1400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F07BF0E0-D167-426E-B84B-B64F927FE8CA}"/>
              </a:ext>
            </a:extLst>
          </p:cNvPr>
          <p:cNvGrpSpPr/>
          <p:nvPr/>
        </p:nvGrpSpPr>
        <p:grpSpPr>
          <a:xfrm>
            <a:off x="1104075" y="1695001"/>
            <a:ext cx="979051" cy="1036654"/>
            <a:chOff x="4888589" y="326350"/>
            <a:chExt cx="979051" cy="9790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1565C7B-C71B-4296-8AF8-BA4DA0BFC595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xmlns="" id="{7EA35DD2-7460-4AFD-86A0-609AEF2A2698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32" name="Graphic 31" descr="Hierarchy">
            <a:extLst>
              <a:ext uri="{FF2B5EF4-FFF2-40B4-BE49-F238E27FC236}">
                <a16:creationId xmlns:a16="http://schemas.microsoft.com/office/drawing/2014/main" xmlns="" id="{172553B7-04AE-4F32-9711-84D643DD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1647" y="1789783"/>
            <a:ext cx="941233" cy="76558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BEDC9F3-C28A-4DB7-A229-95268007C6DF}"/>
              </a:ext>
            </a:extLst>
          </p:cNvPr>
          <p:cNvSpPr/>
          <p:nvPr/>
        </p:nvSpPr>
        <p:spPr>
          <a:xfrm>
            <a:off x="3150640" y="1591009"/>
            <a:ext cx="2873374" cy="283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bg1">
              <a:lumMod val="95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DE32913B-3B4A-4F67-A21B-FFDA875B13C9}"/>
              </a:ext>
            </a:extLst>
          </p:cNvPr>
          <p:cNvSpPr txBox="1"/>
          <p:nvPr/>
        </p:nvSpPr>
        <p:spPr>
          <a:xfrm>
            <a:off x="3134512" y="2731776"/>
            <a:ext cx="2873374" cy="16991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062" tIns="330200" rIns="262062" bIns="330200" numCol="1" spcCol="1270" anchor="t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business intent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complexity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 on views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infused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8A9EFBDA-8DF8-4688-BA60-46CABEC055E9}"/>
              </a:ext>
            </a:extLst>
          </p:cNvPr>
          <p:cNvSpPr txBox="1"/>
          <p:nvPr/>
        </p:nvSpPr>
        <p:spPr>
          <a:xfrm>
            <a:off x="6050985" y="2731655"/>
            <a:ext cx="3030553" cy="1701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062" tIns="330200" rIns="262062" bIns="330200" numCol="1" spcCol="1270" anchor="t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programming model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applications domains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pushdown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 set of built-in functions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09B136E3-CBC7-4FFE-99E8-1A0FE5C3D1A4}"/>
              </a:ext>
            </a:extLst>
          </p:cNvPr>
          <p:cNvGrpSpPr/>
          <p:nvPr/>
        </p:nvGrpSpPr>
        <p:grpSpPr>
          <a:xfrm>
            <a:off x="4204699" y="1757570"/>
            <a:ext cx="979051" cy="979051"/>
            <a:chOff x="4888589" y="326350"/>
            <a:chExt cx="979051" cy="97905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7AA09168-3E6E-4A41-9372-7EFEB8D83E58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Oval 4">
              <a:extLst>
                <a:ext uri="{FF2B5EF4-FFF2-40B4-BE49-F238E27FC236}">
                  <a16:creationId xmlns:a16="http://schemas.microsoft.com/office/drawing/2014/main" xmlns="" id="{F740753B-7564-4BDA-B5D7-FB3AB6B6EC70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97" name="Graphic 96" descr="Bar chart">
            <a:extLst>
              <a:ext uri="{FF2B5EF4-FFF2-40B4-BE49-F238E27FC236}">
                <a16:creationId xmlns:a16="http://schemas.microsoft.com/office/drawing/2014/main" xmlns="" id="{3BA64206-7C5F-424D-BA59-C79C82ED6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8078" y="1925037"/>
            <a:ext cx="684662" cy="68466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29ED0442-D8C5-45B7-A98C-76D63FCE6063}"/>
              </a:ext>
            </a:extLst>
          </p:cNvPr>
          <p:cNvGrpSpPr/>
          <p:nvPr/>
        </p:nvGrpSpPr>
        <p:grpSpPr>
          <a:xfrm>
            <a:off x="7075723" y="1789783"/>
            <a:ext cx="979051" cy="979051"/>
            <a:chOff x="4888589" y="326350"/>
            <a:chExt cx="979051" cy="97905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28F57BE2-8D23-4EF8-AC49-9DB9E339827A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Oval 4">
              <a:extLst>
                <a:ext uri="{FF2B5EF4-FFF2-40B4-BE49-F238E27FC236}">
                  <a16:creationId xmlns:a16="http://schemas.microsoft.com/office/drawing/2014/main" xmlns="" id="{D790A75C-5314-433E-9965-25F3ACEDE79C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101" name="Graphic 100" descr="Rocket">
            <a:extLst>
              <a:ext uri="{FF2B5EF4-FFF2-40B4-BE49-F238E27FC236}">
                <a16:creationId xmlns:a16="http://schemas.microsoft.com/office/drawing/2014/main" xmlns="" id="{6E8A3884-B58D-49C8-A441-D39FF99E5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65700" y="1978313"/>
            <a:ext cx="723039" cy="723039"/>
          </a:xfrm>
          <a:prstGeom prst="rect">
            <a:avLst/>
          </a:prstGeom>
        </p:spPr>
      </p:pic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xmlns="" id="{1304FE64-FEFE-4962-AAD0-1ED5FF78FD78}"/>
              </a:ext>
            </a:extLst>
          </p:cNvPr>
          <p:cNvSpPr/>
          <p:nvPr/>
        </p:nvSpPr>
        <p:spPr>
          <a:xfrm>
            <a:off x="7386021" y="391238"/>
            <a:ext cx="1781891" cy="208491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3EBDD42-994C-47CD-BC00-4A1110F5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4" y="1544533"/>
            <a:ext cx="3848245" cy="2917818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42852A-4A9E-4B2C-A042-36BD33B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24" y="1544533"/>
            <a:ext cx="3893004" cy="2917818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2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CBE719-E4A6-4171-B48E-219D11F0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24" y="1325260"/>
            <a:ext cx="6497956" cy="3410275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9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Supported Functions and Expressions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68A6BE7-EDB4-4F0C-9516-DC7724B5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76" y="1291680"/>
            <a:ext cx="5376407" cy="34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29D579E-AB8B-4724-B732-488A1F76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 ABAP in Eclipse (</a:t>
            </a:r>
            <a:r>
              <a:rPr lang="en-US" dirty="0" err="1"/>
              <a:t>AiE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04A55D-0A95-435E-BA31-22B45B5B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3" y="1527671"/>
            <a:ext cx="3400425" cy="2820353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EF2E713-D43E-4FD7-923E-007F5BB7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02" y="1527671"/>
            <a:ext cx="3517011" cy="2759202"/>
          </a:xfrm>
          <a:prstGeom prst="rect">
            <a:avLst/>
          </a:prstGeom>
          <a:effectLst>
            <a:outerShdw blurRad="292100" dist="165100" dir="54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6C962B-10E7-45A8-A2C3-4563F471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C4464E-EFD6-4DAC-8FB4-E01E2C53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46" y="1479297"/>
            <a:ext cx="7051062" cy="310824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3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DF7D2D8-557A-4E44-A0D3-985C3DF3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093B2D-9AD7-4833-B39D-A20EBB37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4" y="1511913"/>
            <a:ext cx="7257544" cy="275602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xmlns="" id="{40FD0176-DB5E-4C45-8475-021B14EA069E}"/>
              </a:ext>
            </a:extLst>
          </p:cNvPr>
          <p:cNvSpPr/>
          <p:nvPr/>
        </p:nvSpPr>
        <p:spPr>
          <a:xfrm>
            <a:off x="7136109" y="551784"/>
            <a:ext cx="2007891" cy="22025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Powerful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51455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4611763-0CC8-4FD8-90AD-BC632B72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C7E0DA71-D4EC-4EF3-88E3-C4F49790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9" y="1406247"/>
            <a:ext cx="2905842" cy="28922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EC87BBC-F77A-4660-9042-67DDC68D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51" y="1357010"/>
            <a:ext cx="4015211" cy="324443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2A41B78-67AF-4F90-BCAB-4704E5137940}"/>
              </a:ext>
            </a:extLst>
          </p:cNvPr>
          <p:cNvSpPr/>
          <p:nvPr/>
        </p:nvSpPr>
        <p:spPr>
          <a:xfrm>
            <a:off x="623609" y="4637775"/>
            <a:ext cx="2425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SAP Help: CDS Annotations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Example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9A9329D8-3B77-4800-82B5-316CDB630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" t="-1" r="1397" b="-257"/>
          <a:stretch/>
        </p:blipFill>
        <p:spPr>
          <a:xfrm>
            <a:off x="2834640" y="1522772"/>
            <a:ext cx="5760720" cy="292608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38F41F-94B6-4C72-BFBD-F61160F09AE6}"/>
              </a:ext>
            </a:extLst>
          </p:cNvPr>
          <p:cNvSpPr txBox="1"/>
          <p:nvPr/>
        </p:nvSpPr>
        <p:spPr>
          <a:xfrm>
            <a:off x="421057" y="1509915"/>
            <a:ext cx="14505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9996CFD-8BA4-4E65-89FD-BAA7DDDB76C5}"/>
              </a:ext>
            </a:extLst>
          </p:cNvPr>
          <p:cNvCxnSpPr>
            <a:cxnSpLocks/>
          </p:cNvCxnSpPr>
          <p:nvPr/>
        </p:nvCxnSpPr>
        <p:spPr>
          <a:xfrm>
            <a:off x="1879609" y="1694581"/>
            <a:ext cx="929626" cy="22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220941-2422-4F94-94D4-06A0AE42155C}"/>
              </a:ext>
            </a:extLst>
          </p:cNvPr>
          <p:cNvSpPr txBox="1"/>
          <p:nvPr/>
        </p:nvSpPr>
        <p:spPr>
          <a:xfrm>
            <a:off x="421057" y="1863748"/>
            <a:ext cx="14505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8DD0B32-FA78-4223-9B0B-6BB313D8AAD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871586" y="1917179"/>
            <a:ext cx="937649" cy="8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02F8E2-DF6C-4055-A4F2-0B53EB234BA5}"/>
              </a:ext>
            </a:extLst>
          </p:cNvPr>
          <p:cNvSpPr txBox="1"/>
          <p:nvPr/>
        </p:nvSpPr>
        <p:spPr>
          <a:xfrm>
            <a:off x="429080" y="2200879"/>
            <a:ext cx="145052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F82B653-AC4D-46C9-A9D6-A132C2B4F1D1}"/>
              </a:ext>
            </a:extLst>
          </p:cNvPr>
          <p:cNvCxnSpPr>
            <a:cxnSpLocks/>
          </p:cNvCxnSpPr>
          <p:nvPr/>
        </p:nvCxnSpPr>
        <p:spPr>
          <a:xfrm flipV="1">
            <a:off x="1871586" y="1989501"/>
            <a:ext cx="945671" cy="394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F6A8E6-4A33-4333-9005-9FBF1D02E4FD}"/>
              </a:ext>
            </a:extLst>
          </p:cNvPr>
          <p:cNvSpPr txBox="1"/>
          <p:nvPr/>
        </p:nvSpPr>
        <p:spPr>
          <a:xfrm>
            <a:off x="429080" y="2552013"/>
            <a:ext cx="1450529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D9DF3C5-8F6B-4949-A4EB-04CE142297A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879609" y="2192661"/>
            <a:ext cx="921603" cy="5132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OData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7B6975C-DCCD-428C-BA4E-BE974F5B7903}"/>
              </a:ext>
            </a:extLst>
          </p:cNvPr>
          <p:cNvSpPr/>
          <p:nvPr/>
        </p:nvSpPr>
        <p:spPr>
          <a:xfrm>
            <a:off x="130128" y="4165954"/>
            <a:ext cx="2883736" cy="536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/IWFND/MAINT_SERVICE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2137AC2-B535-4180-BB69-77D650D80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5878" y="1419306"/>
            <a:ext cx="3580584" cy="3004984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xmlns="" id="{593DA917-5C99-488F-B544-317379A5308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321" r="-1321"/>
          <a:stretch/>
        </p:blipFill>
        <p:spPr>
          <a:xfrm>
            <a:off x="182880" y="1788334"/>
            <a:ext cx="4621237" cy="1397999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8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93" y="1141078"/>
            <a:ext cx="4495213" cy="3367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35" y="4569227"/>
            <a:ext cx="369916" cy="3699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76" y="1169781"/>
            <a:ext cx="2207136" cy="3309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042629" y="4318580"/>
            <a:ext cx="2056595" cy="824920"/>
            <a:chOff x="3203847" y="3432313"/>
            <a:chExt cx="1707734" cy="824920"/>
          </a:xfrm>
        </p:grpSpPr>
        <p:pic>
          <p:nvPicPr>
            <p:cNvPr id="10" name="Picture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8048" y="4318580"/>
            <a:ext cx="2410538" cy="824920"/>
            <a:chOff x="3203847" y="3432313"/>
            <a:chExt cx="2001637" cy="824920"/>
          </a:xfrm>
        </p:grpSpPr>
        <p:pic>
          <p:nvPicPr>
            <p:cNvPr id="12" name="Picture 11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21156" y="3647223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OData Service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7D8327-E092-4989-B403-BD217B37059B}"/>
              </a:ext>
            </a:extLst>
          </p:cNvPr>
          <p:cNvPicPr/>
          <p:nvPr/>
        </p:nvPicPr>
        <p:blipFill rotWithShape="1">
          <a:blip r:embed="rId2"/>
          <a:srcRect l="1088" r="-1088"/>
          <a:stretch/>
        </p:blipFill>
        <p:spPr>
          <a:xfrm>
            <a:off x="1019908" y="1427870"/>
            <a:ext cx="7111834" cy="307527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9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Service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870A39D-3E44-4683-9330-A727A5B99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4" r="-3324"/>
          <a:stretch/>
        </p:blipFill>
        <p:spPr>
          <a:xfrm>
            <a:off x="147710" y="1631626"/>
            <a:ext cx="4754880" cy="176572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88ADD-824A-4248-AC2E-AFDFA332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r="-735"/>
          <a:stretch/>
        </p:blipFill>
        <p:spPr>
          <a:xfrm>
            <a:off x="5063210" y="1631626"/>
            <a:ext cx="3754513" cy="244074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34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4" y="3314700"/>
            <a:ext cx="5305926" cy="72177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3" y="1352332"/>
            <a:ext cx="5251783" cy="123708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9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Design for Consumers</a:t>
            </a:r>
          </a:p>
          <a:p>
            <a:r>
              <a:rPr lang="en-US" sz="2700" dirty="0"/>
              <a:t>Think </a:t>
            </a:r>
            <a:r>
              <a:rPr lang="en-US" sz="2700" dirty="0" err="1"/>
              <a:t>oData</a:t>
            </a:r>
            <a:r>
              <a:rPr lang="en-US" sz="2700" dirty="0"/>
              <a:t> i.e. Entities, Associations, etc.</a:t>
            </a:r>
          </a:p>
          <a:p>
            <a:r>
              <a:rPr lang="en-US" sz="2700" dirty="0"/>
              <a:t>Leave SAP domain knowledge at the door</a:t>
            </a:r>
          </a:p>
          <a:p>
            <a:r>
              <a:rPr lang="en-US" sz="2700" dirty="0"/>
              <a:t>REST API’s should be self-describing</a:t>
            </a:r>
          </a:p>
          <a:p>
            <a:r>
              <a:rPr lang="en-US" sz="2700" dirty="0"/>
              <a:t>Function Imports should be for special cases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Theory of API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25" y="1203513"/>
            <a:ext cx="5141967" cy="3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Consumer View of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81365"/>
            <a:ext cx="8416650" cy="3552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78" y="4883889"/>
            <a:ext cx="2803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42290" y="1110745"/>
            <a:ext cx="2305893" cy="165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0151"/>
            <a:ext cx="44450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00549"/>
            <a:ext cx="6975803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118634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0" y="1357010"/>
            <a:ext cx="758317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4" y="1135539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1415" y="1932478"/>
            <a:ext cx="1280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label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9005" y="3218802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271"/>
            <a:ext cx="9144000" cy="18365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$metadata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3" y="1176599"/>
            <a:ext cx="8929315" cy="17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 &amp;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878"/>
            <a:ext cx="9144000" cy="129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937" y="3462567"/>
            <a:ext cx="650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8E29"/>
                </a:solidFill>
              </a:rPr>
              <a:t>Use </a:t>
            </a:r>
            <a:r>
              <a:rPr lang="en-US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dirty="0">
              <a:solidFill>
                <a:srgbClr val="FF8E29"/>
              </a:solidFill>
            </a:endParaRPr>
          </a:p>
          <a:p>
            <a:pPr algn="ctr"/>
            <a:r>
              <a:rPr lang="en-US" dirty="0">
                <a:solidFill>
                  <a:srgbClr val="FF8E29"/>
                </a:solidFill>
              </a:rPr>
              <a:t>Don’t be tempted to use </a:t>
            </a:r>
            <a:r>
              <a:rPr lang="en-US" dirty="0" err="1">
                <a:solidFill>
                  <a:srgbClr val="FF8E29"/>
                </a:solidFill>
              </a:rPr>
              <a:t>Edm.String</a:t>
            </a:r>
            <a:r>
              <a:rPr lang="en-US" dirty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dirty="0" err="1">
                <a:solidFill>
                  <a:srgbClr val="FF8E29"/>
                </a:solidFill>
              </a:rPr>
              <a:t>Edm.DateTime</a:t>
            </a:r>
            <a:r>
              <a:rPr lang="en-US" dirty="0">
                <a:solidFill>
                  <a:srgbClr val="FF8E29"/>
                </a:solidFill>
              </a:rPr>
              <a:t> replaced in </a:t>
            </a:r>
            <a:r>
              <a:rPr lang="en-US" dirty="0" err="1">
                <a:solidFill>
                  <a:srgbClr val="FF8E29"/>
                </a:solidFill>
              </a:rPr>
              <a:t>oData</a:t>
            </a:r>
            <a:r>
              <a:rPr lang="en-US" dirty="0">
                <a:solidFill>
                  <a:srgbClr val="FF8E29"/>
                </a:solidFill>
              </a:rPr>
              <a:t> V4 specification</a:t>
            </a:r>
          </a:p>
        </p:txBody>
      </p:sp>
      <p:sp>
        <p:nvSpPr>
          <p:cNvPr id="6" name="Oval 5"/>
          <p:cNvSpPr/>
          <p:nvPr/>
        </p:nvSpPr>
        <p:spPr>
          <a:xfrm>
            <a:off x="2166080" y="2642979"/>
            <a:ext cx="1109272" cy="37753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2930"/>
            <a:ext cx="3306372" cy="9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1301335"/>
            <a:ext cx="5630262" cy="99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10553" y="1352332"/>
            <a:ext cx="5474368" cy="20165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first rule of reusability is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ABAP class that only contains static methods is not really a class</a:t>
            </a:r>
            <a:r>
              <a:rPr lang="is-IS" sz="2400" dirty="0"/>
              <a:t>…..</a:t>
            </a:r>
          </a:p>
          <a:p>
            <a:r>
              <a:rPr lang="is-IS" sz="2400" dirty="0"/>
              <a:t>… in all respects except object type it is a...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 class is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736" y="3083442"/>
            <a:ext cx="52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second rule of reusability 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503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206086"/>
            <a:ext cx="7200000" cy="3230532"/>
          </a:xfrm>
        </p:spPr>
        <p:txBody>
          <a:bodyPr>
            <a:normAutofit/>
          </a:bodyPr>
          <a:lstStyle/>
          <a:p>
            <a:r>
              <a:rPr lang="en-US" sz="2100" dirty="0"/>
              <a:t>I like the singleton design pattern in ABAP</a:t>
            </a:r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  <a:p>
            <a:r>
              <a:rPr lang="en-US" sz="2100" dirty="0"/>
              <a:t>I like getters (&amp; sometimes setters</a:t>
            </a:r>
            <a:r>
              <a:rPr lang="en-US" sz="2100" dirty="0" smtClean="0"/>
              <a:t>) </a:t>
            </a:r>
            <a:r>
              <a:rPr lang="en-US" sz="1200" dirty="0" smtClean="0"/>
              <a:t>i.e. Accessors &amp; </a:t>
            </a:r>
            <a:r>
              <a:rPr lang="en-US" sz="1200" dirty="0" err="1"/>
              <a:t>M</a:t>
            </a:r>
            <a:r>
              <a:rPr lang="en-US" sz="1200" dirty="0" err="1" smtClean="0"/>
              <a:t>utators</a:t>
            </a:r>
            <a:endParaRPr lang="en-US" sz="1200" dirty="0"/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3" y="1896731"/>
            <a:ext cx="1237039" cy="154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75" y="4183979"/>
            <a:ext cx="677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You can implement business logic however you like</a:t>
            </a:r>
            <a:r>
              <a:rPr lang="is-IS" sz="2400" dirty="0">
                <a:solidFill>
                  <a:srgbClr val="FF8E29"/>
                </a:solidFill>
              </a:rPr>
              <a:t>…</a:t>
            </a:r>
            <a:br>
              <a:rPr lang="is-IS" sz="2400" dirty="0">
                <a:solidFill>
                  <a:srgbClr val="FF8E29"/>
                </a:solidFill>
              </a:rPr>
            </a:br>
            <a:r>
              <a:rPr lang="is-IS" sz="2400" dirty="0">
                <a:solidFill>
                  <a:srgbClr val="FF8E29"/>
                </a:solidFill>
              </a:rPr>
              <a:t>just </a:t>
            </a:r>
            <a:r>
              <a:rPr lang="en-US" sz="24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Data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6" b="-456"/>
          <a:stretch/>
        </p:blipFill>
        <p:spPr>
          <a:xfrm>
            <a:off x="437754" y="1326399"/>
            <a:ext cx="2742022" cy="326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21" y="1199318"/>
            <a:ext cx="3885035" cy="3497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2210" y="4706860"/>
            <a:ext cx="3159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upon </a:t>
            </a:r>
            <a:r>
              <a:rPr lang="en-US" sz="1200" dirty="0">
                <a:hlinkClick r:id="rId4"/>
              </a:rPr>
              <a:t>SAP Enterprise Procurement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Provider Class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7268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95309" y="1953087"/>
            <a:ext cx="5575667" cy="20773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2265908" y="1959733"/>
            <a:ext cx="1609050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04418" y="1959733"/>
            <a:ext cx="1578459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9110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  <a:endCxn id="23" idx="1"/>
          </p:cNvCxnSpPr>
          <p:nvPr/>
        </p:nvCxnSpPr>
        <p:spPr>
          <a:xfrm>
            <a:off x="2265909" y="1959733"/>
            <a:ext cx="1033025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23" idx="0"/>
          </p:cNvCxnSpPr>
          <p:nvPr/>
        </p:nvCxnSpPr>
        <p:spPr>
          <a:xfrm flipH="1">
            <a:off x="4261284" y="1959732"/>
            <a:ext cx="1" cy="99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3" idx="7"/>
          </p:cNvCxnSpPr>
          <p:nvPr/>
        </p:nvCxnSpPr>
        <p:spPr>
          <a:xfrm flipH="1">
            <a:off x="5223633" y="1959733"/>
            <a:ext cx="1059244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3" name="Oval 22"/>
          <p:cNvSpPr/>
          <p:nvPr/>
        </p:nvSpPr>
        <p:spPr>
          <a:xfrm>
            <a:off x="2900316" y="2958683"/>
            <a:ext cx="2721935" cy="3473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Common Interface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4"/>
          </p:cNvCxnSpPr>
          <p:nvPr/>
        </p:nvCxnSpPr>
        <p:spPr>
          <a:xfrm flipH="1">
            <a:off x="4261282" y="3306014"/>
            <a:ext cx="2" cy="204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GW Method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97"/>
          <a:stretch/>
        </p:blipFill>
        <p:spPr>
          <a:xfrm>
            <a:off x="304618" y="1182785"/>
            <a:ext cx="6008720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Avoid Using Deprecated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7" y="1182785"/>
            <a:ext cx="8534767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82968" y="3833787"/>
            <a:ext cx="68007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blogs.sap.com</a:t>
            </a:r>
            <a:r>
              <a:rPr lang="en-US" sz="1050" dirty="0">
                <a:hlinkClick r:id="rId3"/>
              </a:rPr>
              <a:t>/2017/02/01/avoid-using-deprecated-sap-gateway-apis-in-your-odata-service-implementation/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87" r="17849" b="30170"/>
          <a:stretch/>
        </p:blipFill>
        <p:spPr>
          <a:xfrm>
            <a:off x="3657601" y="4140038"/>
            <a:ext cx="697802" cy="755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355403" y="4361116"/>
            <a:ext cx="96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Nabi</a:t>
            </a:r>
            <a:r>
              <a:rPr lang="en-US" sz="1200" dirty="0"/>
              <a:t> </a:t>
            </a:r>
            <a:r>
              <a:rPr lang="en-US" sz="1200" dirty="0" err="1"/>
              <a:t>Zamani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5"/>
          <a:stretch/>
        </p:blipFill>
        <p:spPr>
          <a:xfrm>
            <a:off x="141252" y="1287478"/>
            <a:ext cx="4085656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Interface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512" y="311893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253" y="3645578"/>
            <a:ext cx="19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4992" y="4286387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Untyped</a:t>
            </a:r>
            <a:r>
              <a:rPr lang="en-US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7" y="2624772"/>
            <a:ext cx="6438275" cy="14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954375" y="3830246"/>
            <a:ext cx="1010617" cy="640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124232" y="3722088"/>
            <a:ext cx="414491" cy="10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558319" y="3303597"/>
            <a:ext cx="928667" cy="290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ZCL_GW_MODEL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3" y="2861495"/>
            <a:ext cx="7282228" cy="17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6" y="1044354"/>
            <a:ext cx="60960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DPC-&gt;GET_MODEL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2" y="1204647"/>
            <a:ext cx="5157848" cy="380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BO Class from DPC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5" y="1506511"/>
            <a:ext cx="8556412" cy="227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606" y="1476530"/>
          <a:ext cx="7944790" cy="2750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89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5700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Identify Primary Key(s)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Instantiate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Call class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Fill 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762532"/>
            <a:ext cx="383448" cy="39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297708"/>
            <a:ext cx="383448" cy="39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9" y="2774493"/>
            <a:ext cx="383448" cy="39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757537"/>
            <a:ext cx="383448" cy="39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292713"/>
            <a:ext cx="383448" cy="399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769498"/>
            <a:ext cx="383448" cy="399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295238"/>
            <a:ext cx="383448" cy="399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757537"/>
            <a:ext cx="383448" cy="39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292713"/>
            <a:ext cx="383448" cy="399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8" y="2295238"/>
            <a:ext cx="383448" cy="399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53" y="3300208"/>
            <a:ext cx="383448" cy="399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776993"/>
            <a:ext cx="383448" cy="399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302733"/>
            <a:ext cx="383448" cy="3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50" dirty="0"/>
              <a:t>Identify primary key(s)</a:t>
            </a:r>
          </a:p>
          <a:p>
            <a:r>
              <a:rPr lang="en-US" sz="4050" dirty="0"/>
              <a:t>Instantiate BO class</a:t>
            </a:r>
          </a:p>
          <a:p>
            <a:r>
              <a:rPr lang="en-US" sz="4050" dirty="0"/>
              <a:t>Fill entity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2" y="2545051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9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Warning – This is not For Beginners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097" y="1162144"/>
            <a:ext cx="13271185" cy="39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V1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    TYPE /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iwbep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t_mgw_tech_pairs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  LIKE LINE OF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TYPE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snwd_partner_id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TYPE REF TO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zif_demo_customer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  TYPE REF TO data.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).   </a:t>
            </a:r>
            <a:r>
              <a:rPr lang="en-US" sz="1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Identify Primary Key(s)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2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). </a:t>
            </a:r>
            <a:r>
              <a:rPr lang="en-US" sz="1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Instantiate BO Class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.        </a:t>
            </a:r>
            <a:r>
              <a:rPr lang="en-US" sz="1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Fill entity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928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</a:t>
            </a:r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TABLE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901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GET_ENTITY </a:t>
            </a:r>
            <a:r>
              <a:rPr lang="en-US" dirty="0" smtClean="0"/>
              <a:t>V2 </a:t>
            </a:r>
            <a:r>
              <a:rPr lang="mr-IN" dirty="0" smtClean="0"/>
              <a:t>–</a:t>
            </a:r>
            <a:r>
              <a:rPr lang="en-US" dirty="0" smtClean="0"/>
              <a:t> Table Expression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READ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TABLE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 WITH KEY name = 'BP_ID'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 INTO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1600" dirty="0" smtClean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’BP_ID</a:t>
            </a:r>
            <a:r>
              <a:rPr lang="en-US" sz="1600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]-value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3667" y="2491513"/>
            <a:ext cx="6390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52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GET_ENTITY </a:t>
            </a:r>
            <a:r>
              <a:rPr lang="en-US" dirty="0" smtClean="0"/>
              <a:t>V2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mtClean="0"/>
              <a:t>Table Expression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16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]-value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1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GET_ENTITY </a:t>
            </a:r>
            <a:r>
              <a:rPr lang="en-US" sz="2800" dirty="0" smtClean="0"/>
              <a:t>V2 </a:t>
            </a:r>
            <a:r>
              <a:rPr lang="mr-IN" sz="2800" dirty="0" smtClean="0"/>
              <a:t>–</a:t>
            </a:r>
            <a:r>
              <a:rPr lang="en-US" sz="2800" dirty="0" smtClean="0"/>
              <a:t> Conversion Operator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 name = ’BP_ID’ ]-value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16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50570" y="2537307"/>
            <a:ext cx="5147284" cy="286262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05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GET_ENTITY </a:t>
            </a:r>
            <a:r>
              <a:rPr lang="en-US" sz="2800" dirty="0" smtClean="0"/>
              <a:t>V2 </a:t>
            </a:r>
            <a:r>
              <a:rPr lang="mr-IN" sz="2800" dirty="0" smtClean="0"/>
              <a:t>–</a:t>
            </a:r>
            <a:r>
              <a:rPr lang="en-US" sz="2800" dirty="0" smtClean="0"/>
              <a:t> Conversion Operator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16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179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GET_ENTITY </a:t>
            </a:r>
            <a:r>
              <a:rPr lang="en-US" sz="2800" dirty="0" smtClean="0"/>
              <a:t>V2 </a:t>
            </a:r>
            <a:r>
              <a:rPr lang="mr-IN" sz="2800" dirty="0" smtClean="0"/>
              <a:t>–</a:t>
            </a:r>
            <a:r>
              <a:rPr lang="en-US" sz="2800" dirty="0" smtClean="0"/>
              <a:t> Reference Operator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16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GET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REFERENCE OF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)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39470" y="3238593"/>
            <a:ext cx="2305033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14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GET_ENTITY </a:t>
            </a:r>
            <a:r>
              <a:rPr lang="en-US" sz="3200" dirty="0" smtClean="0"/>
              <a:t>V2 </a:t>
            </a:r>
            <a:r>
              <a:rPr lang="mr-IN" sz="3200" dirty="0" smtClean="0"/>
              <a:t>–</a:t>
            </a:r>
            <a:r>
              <a:rPr lang="en-US" sz="3200" dirty="0" smtClean="0"/>
              <a:t> Method Chaining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96057" y="1101779"/>
            <a:ext cx="85518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DATA(keys)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keys[ name = </a:t>
            </a:r>
            <a:r>
              <a:rPr lang="en-US" sz="16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]-value )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)-&gt;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)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</a:rPr>
              <a:t/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21581" y="2281305"/>
            <a:ext cx="3883643" cy="292338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97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1"/>
            <a:ext cx="7823609" cy="400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608" y="2875702"/>
            <a:ext cx="7200001" cy="1078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1"/>
            <a:ext cx="7823609" cy="400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608" y="1543462"/>
            <a:ext cx="7200001" cy="12300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71677" y="1666462"/>
            <a:ext cx="164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dirty="0" err="1">
                <a:solidFill>
                  <a:srgbClr val="FF0000"/>
                </a:solidFill>
              </a:rPr>
              <a:t>salesorder</a:t>
            </a:r>
            <a:r>
              <a:rPr lang="en-US" dirty="0">
                <a:solidFill>
                  <a:srgbClr val="FF0000"/>
                </a:solidFill>
              </a:rPr>
              <a:t> key to get customer</a:t>
            </a:r>
          </a:p>
        </p:txBody>
      </p:sp>
    </p:spTree>
    <p:extLst>
      <p:ext uri="{BB962C8B-B14F-4D97-AF65-F5344CB8AC3E}">
        <p14:creationId xmlns:p14="http://schemas.microsoft.com/office/powerpoint/2010/main" val="16407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- Homework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1"/>
            <a:ext cx="7823609" cy="400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90670" y="4057272"/>
            <a:ext cx="7532940" cy="9749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12682" y="4221583"/>
            <a:ext cx="164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Exception handling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17" y="2745410"/>
            <a:ext cx="5711024" cy="306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8" y="1357010"/>
            <a:ext cx="7872318" cy="2752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5" y="2915009"/>
            <a:ext cx="2923051" cy="100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17" y="2745410"/>
            <a:ext cx="5711024" cy="306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8" y="1357010"/>
            <a:ext cx="7872318" cy="2752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9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" y="1218317"/>
            <a:ext cx="7505197" cy="225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" y="1218317"/>
            <a:ext cx="7505197" cy="225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14" y="1638237"/>
            <a:ext cx="6643024" cy="2949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709245" y="3950429"/>
            <a:ext cx="42937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For each entity component we attempt</a:t>
            </a:r>
          </a:p>
          <a:p>
            <a:r>
              <a:rPr lang="en-US" sz="1600" dirty="0"/>
              <a:t>to call matching getter functional method</a:t>
            </a:r>
          </a:p>
          <a:p>
            <a:endParaRPr lang="en-US" sz="1600" dirty="0"/>
          </a:p>
          <a:p>
            <a:r>
              <a:rPr lang="en-US" sz="1600" dirty="0" err="1"/>
              <a:t>e.g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&lt;entity&gt;-prop1 = me-&gt;get_prop1( ).</a:t>
            </a:r>
          </a:p>
        </p:txBody>
      </p:sp>
    </p:spTree>
    <p:extLst>
      <p:ext uri="{BB962C8B-B14F-4D97-AF65-F5344CB8AC3E}">
        <p14:creationId xmlns:p14="http://schemas.microsoft.com/office/powerpoint/2010/main" val="14526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Just like GET_ENTITY in a loop</a:t>
            </a:r>
            <a:r>
              <a:rPr lang="mr-IN" sz="2700" dirty="0"/>
              <a:t>…</a:t>
            </a:r>
            <a:r>
              <a:rPr lang="en-AU" sz="2700" dirty="0"/>
              <a:t>except</a:t>
            </a:r>
            <a:r>
              <a:rPr lang="mr-IN" sz="2700" dirty="0"/>
              <a:t>…</a:t>
            </a:r>
            <a:endParaRPr lang="en-US" sz="2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9715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2239714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2239714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2239714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2239714"/>
            <a:ext cx="1823803" cy="11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1" y="1109272"/>
            <a:ext cx="4434219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52" t="54182" r="2196"/>
          <a:stretch/>
        </p:blipFill>
        <p:spPr>
          <a:xfrm>
            <a:off x="1880484" y="1026427"/>
            <a:ext cx="5383033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95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Known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0734"/>
            <a:ext cx="5475787" cy="38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86653" y="2400723"/>
            <a:ext cx="250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SAP Note 1574568</a:t>
            </a:r>
          </a:p>
        </p:txBody>
      </p:sp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Goal is to identify primary key(s) as quickly as possible and use them to fill entities.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2841556"/>
            <a:ext cx="3762531" cy="230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89039"/>
            <a:ext cx="3200400" cy="20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525688"/>
            <a:ext cx="7200000" cy="32305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– focus on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32" y="948582"/>
            <a:ext cx="4920938" cy="1977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71" y="1455381"/>
            <a:ext cx="2471184" cy="2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50" dirty="0"/>
              <a:t>Create anonymous data object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orderby</a:t>
            </a:r>
            <a:endParaRPr lang="en-US" sz="2250" dirty="0"/>
          </a:p>
          <a:p>
            <a:r>
              <a:rPr lang="en-US" sz="2250" dirty="0"/>
              <a:t>$filter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inlinecount</a:t>
            </a:r>
            <a:endParaRPr lang="en-US" sz="2250" dirty="0"/>
          </a:p>
          <a:p>
            <a:r>
              <a:rPr lang="en-US" sz="2250" dirty="0"/>
              <a:t>$top &amp; $skip</a:t>
            </a:r>
          </a:p>
          <a:p>
            <a:r>
              <a:rPr lang="en-US" sz="2250" dirty="0"/>
              <a:t>$count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skiptoken</a:t>
            </a:r>
            <a:endParaRPr lang="en-US" sz="2250" dirty="0"/>
          </a:p>
          <a:p>
            <a:r>
              <a:rPr lang="en-US" sz="2250" dirty="0"/>
              <a:t>Fill entities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18" y="3957404"/>
            <a:ext cx="1639765" cy="11860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Anonymous data Object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159262"/>
            <a:ext cx="8024037" cy="26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$orderby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05049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$orderby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7" y="1043970"/>
            <a:ext cx="6750287" cy="363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84497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4" y="1065475"/>
            <a:ext cx="6789734" cy="354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$filter Queries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7" y="1838853"/>
            <a:ext cx="8063023" cy="70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89239" y="1171488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4322" y="4227227"/>
            <a:ext cx="695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10" y="2957753"/>
            <a:ext cx="4036778" cy="107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09980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51152" y="2224415"/>
            <a:ext cx="5597718" cy="2010831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Warning – we do not have all the answers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1" y="2287171"/>
            <a:ext cx="3916180" cy="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$top &amp;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282843"/>
            <a:ext cx="5852266" cy="562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15"/>
          <a:stretch/>
        </p:blipFill>
        <p:spPr>
          <a:xfrm>
            <a:off x="1071797" y="1051290"/>
            <a:ext cx="5765008" cy="378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$top &amp; $skip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97" y="1051291"/>
            <a:ext cx="4631961" cy="80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794" y="1449763"/>
            <a:ext cx="1266011" cy="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168638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3" y="1412351"/>
            <a:ext cx="8353794" cy="30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69" y="2197531"/>
            <a:ext cx="5307090" cy="232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377122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96" y="1378236"/>
            <a:ext cx="5021705" cy="308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832530" y="4301657"/>
            <a:ext cx="2463340" cy="2305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 Entities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68908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3468907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3468907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3468907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3468907"/>
            <a:ext cx="1823803" cy="1142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0" y="1215453"/>
            <a:ext cx="7320196" cy="261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pPr lvl="1"/>
            <a:r>
              <a:rPr lang="en-US" sz="3000" dirty="0"/>
              <a:t>Design for consumers</a:t>
            </a:r>
          </a:p>
          <a:p>
            <a:r>
              <a:rPr lang="en-US" sz="3000" dirty="0"/>
              <a:t>Code patterns for reusability</a:t>
            </a:r>
          </a:p>
          <a:p>
            <a:pPr lvl="1"/>
            <a:r>
              <a:rPr lang="en-US" sz="3000" dirty="0"/>
              <a:t>The first &amp; second rule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40" y="2308485"/>
            <a:ext cx="2320709" cy="20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3" y="2689058"/>
            <a:ext cx="5560423" cy="134140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4" y="1352332"/>
            <a:ext cx="5179594" cy="5727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0" y="0"/>
            <a:ext cx="11565175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3609" y="4216200"/>
            <a:ext cx="2315194" cy="648073"/>
            <a:chOff x="3203848" y="3507854"/>
            <a:chExt cx="1922466" cy="648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1986" y="3647224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59389" y="4950905"/>
            <a:ext cx="21194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Photo by Frank Hurley – used with permission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845466" y="4164400"/>
            <a:ext cx="1870247" cy="679851"/>
            <a:chOff x="3203847" y="3432313"/>
            <a:chExt cx="1707734" cy="824920"/>
          </a:xfrm>
        </p:grpSpPr>
        <p:pic>
          <p:nvPicPr>
            <p:cNvPr id="15" name="Picture 14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8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rgaGOfOIees5G5WYxyq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791</Words>
  <Application>Microsoft Macintosh PowerPoint</Application>
  <PresentationFormat>On-screen Show (16:9)</PresentationFormat>
  <Paragraphs>248</Paragraphs>
  <Slides>91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Anonymous Pro</vt:lpstr>
      <vt:lpstr>Arial Narrow</vt:lpstr>
      <vt:lpstr>Calibri</vt:lpstr>
      <vt:lpstr>Courier New</vt:lpstr>
      <vt:lpstr>Droid Sans Mono</vt:lpstr>
      <vt:lpstr>Sintony</vt:lpstr>
      <vt:lpstr>Arial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Homework</vt:lpstr>
      <vt:lpstr>Warning – focus on consumption</vt:lpstr>
      <vt:lpstr>Warning – we do not have all the answers</vt:lpstr>
      <vt:lpstr>Agenda</vt:lpstr>
      <vt:lpstr>ABAP Core Data Services (CDS)</vt:lpstr>
      <vt:lpstr>Basic View</vt:lpstr>
      <vt:lpstr>Associations</vt:lpstr>
      <vt:lpstr>Supported Functions and Expressions</vt:lpstr>
      <vt:lpstr>Create in ABAP in Eclipse (AiE)</vt:lpstr>
      <vt:lpstr>Data Preview</vt:lpstr>
      <vt:lpstr>SQL Console</vt:lpstr>
      <vt:lpstr>Annotations</vt:lpstr>
      <vt:lpstr>Annotations Example</vt:lpstr>
      <vt:lpstr>Activate OData Service</vt:lpstr>
      <vt:lpstr>Activate OData Service (2)</vt:lpstr>
      <vt:lpstr>Test Service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V2</vt:lpstr>
      <vt:lpstr>GET_ENTITY V2 – Table Expression</vt:lpstr>
      <vt:lpstr>GET_ENTITY V2 – Table Expression</vt:lpstr>
      <vt:lpstr>GET_ENTITY V2 – Conversion Operator</vt:lpstr>
      <vt:lpstr>GET_ENTITY V2 – Conversion Operator</vt:lpstr>
      <vt:lpstr>GET_ENTITY V2 – Reference Operator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call_all_getters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Where is the code?</vt:lpstr>
      <vt:lpstr>Summary</vt:lpstr>
      <vt:lpstr>Where is the code?</vt:lpstr>
      <vt:lpstr>PowerPoint Presentation</vt:lpstr>
    </vt:vector>
  </TitlesOfParts>
  <Company>fatfish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Carasig</dc:creator>
  <cp:lastModifiedBy>Graham Robinson</cp:lastModifiedBy>
  <cp:revision>23</cp:revision>
  <dcterms:created xsi:type="dcterms:W3CDTF">2017-06-08T01:41:50Z</dcterms:created>
  <dcterms:modified xsi:type="dcterms:W3CDTF">2017-08-21T23:51:01Z</dcterms:modified>
</cp:coreProperties>
</file>